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handoutMasterIdLst>
    <p:handoutMasterId r:id="rId24"/>
  </p:handoutMasterIdLst>
  <p:sldIdLst>
    <p:sldId id="299" r:id="rId2"/>
    <p:sldId id="300" r:id="rId3"/>
    <p:sldId id="286" r:id="rId4"/>
    <p:sldId id="301" r:id="rId5"/>
    <p:sldId id="297" r:id="rId6"/>
    <p:sldId id="287" r:id="rId7"/>
    <p:sldId id="309" r:id="rId8"/>
    <p:sldId id="289" r:id="rId9"/>
    <p:sldId id="310" r:id="rId10"/>
    <p:sldId id="311" r:id="rId11"/>
    <p:sldId id="312" r:id="rId12"/>
    <p:sldId id="313" r:id="rId13"/>
    <p:sldId id="314" r:id="rId14"/>
    <p:sldId id="291" r:id="rId15"/>
    <p:sldId id="292" r:id="rId16"/>
    <p:sldId id="293" r:id="rId17"/>
    <p:sldId id="294" r:id="rId18"/>
    <p:sldId id="315" r:id="rId19"/>
    <p:sldId id="307" r:id="rId20"/>
    <p:sldId id="305" r:id="rId21"/>
    <p:sldId id="317" r:id="rId22"/>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FFC5"/>
    <a:srgbClr val="006600"/>
    <a:srgbClr val="292929"/>
    <a:srgbClr val="0000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706" autoAdjust="0"/>
  </p:normalViewPr>
  <p:slideViewPr>
    <p:cSldViewPr>
      <p:cViewPr varScale="1">
        <p:scale>
          <a:sx n="89" d="100"/>
          <a:sy n="89" d="100"/>
        </p:scale>
        <p:origin x="-125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9" d="100"/>
        <a:sy n="79" d="100"/>
      </p:scale>
      <p:origin x="0" y="0"/>
    </p:cViewPr>
  </p:sorterViewPr>
  <p:notesViewPr>
    <p:cSldViewPr>
      <p:cViewPr varScale="1">
        <p:scale>
          <a:sx n="89" d="100"/>
          <a:sy n="89" d="100"/>
        </p:scale>
        <p:origin x="-1862" y="-67"/>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image" Target="../media/image4.jpeg"/><Relationship Id="rId5" Type="http://schemas.openxmlformats.org/officeDocument/2006/relationships/image" Target="../media/image8.jpg"/><Relationship Id="rId4" Type="http://schemas.openxmlformats.org/officeDocument/2006/relationships/image" Target="../media/image7.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image" Target="../media/image4.jpeg"/><Relationship Id="rId5" Type="http://schemas.openxmlformats.org/officeDocument/2006/relationships/image" Target="../media/image8.jp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A7E813-2797-4BB0-A2D2-667115F80D07}" type="doc">
      <dgm:prSet loTypeId="urn:microsoft.com/office/officeart/2008/layout/RadialCluster" loCatId="cycle" qsTypeId="urn:microsoft.com/office/officeart/2005/8/quickstyle/simple4" qsCatId="simple" csTypeId="urn:microsoft.com/office/officeart/2005/8/colors/accent1_2" csCatId="accent1" phldr="1"/>
      <dgm:spPr/>
      <dgm:t>
        <a:bodyPr/>
        <a:lstStyle/>
        <a:p>
          <a:endParaRPr lang="en-US"/>
        </a:p>
      </dgm:t>
    </dgm:pt>
    <dgm:pt modelId="{8229E400-D23E-484A-8588-5768EA54B140}">
      <dgm:prSet phldrT="[Text]" custT="1"/>
      <dgm:spPr/>
      <dgm:t>
        <a:bodyPr/>
        <a:lstStyle/>
        <a:p>
          <a:r>
            <a:rPr lang="en-US" sz="3600" b="1" dirty="0" smtClean="0"/>
            <a:t>Uniform Operating Procedures</a:t>
          </a:r>
          <a:endParaRPr lang="en-US" sz="3600" b="1" dirty="0"/>
        </a:p>
      </dgm:t>
    </dgm:pt>
    <dgm:pt modelId="{2BCF638D-85B0-408F-90EE-5C6200009518}" type="parTrans" cxnId="{74E6154C-18FF-4A6E-A202-CBD286C5689D}">
      <dgm:prSet/>
      <dgm:spPr/>
      <dgm:t>
        <a:bodyPr/>
        <a:lstStyle/>
        <a:p>
          <a:endParaRPr lang="en-US"/>
        </a:p>
      </dgm:t>
    </dgm:pt>
    <dgm:pt modelId="{394815A8-3807-4023-90A5-29FBFCC74ACE}" type="sibTrans" cxnId="{74E6154C-18FF-4A6E-A202-CBD286C5689D}">
      <dgm:prSet/>
      <dgm:spPr/>
      <dgm:t>
        <a:bodyPr/>
        <a:lstStyle/>
        <a:p>
          <a:endParaRPr lang="en-US"/>
        </a:p>
      </dgm:t>
    </dgm:pt>
    <dgm:pt modelId="{98201F05-CFC8-453A-A96B-489288F3D2CC}">
      <dgm:prSet phldrT="[Text]"/>
      <dgm:spPr/>
      <dgm:t>
        <a:bodyPr/>
        <a:lstStyle/>
        <a:p>
          <a:r>
            <a:rPr lang="en-US" b="1" dirty="0" smtClean="0"/>
            <a:t>Code of Ethics</a:t>
          </a:r>
          <a:endParaRPr lang="en-US" b="1" dirty="0"/>
        </a:p>
      </dgm:t>
    </dgm:pt>
    <dgm:pt modelId="{A257DEDB-0324-4A3E-AF66-DF31F66770D9}" type="parTrans" cxnId="{6873702E-EF81-45CF-9F46-56CCA7C34639}">
      <dgm:prSet/>
      <dgm:spPr/>
      <dgm:t>
        <a:bodyPr/>
        <a:lstStyle/>
        <a:p>
          <a:endParaRPr lang="en-US"/>
        </a:p>
      </dgm:t>
    </dgm:pt>
    <dgm:pt modelId="{B8CA9CA3-9AA4-4012-AAF1-F6DC1449E8E7}" type="sibTrans" cxnId="{6873702E-EF81-45CF-9F46-56CCA7C34639}">
      <dgm:prSet/>
      <dgm:spPr/>
      <dgm:t>
        <a:bodyPr/>
        <a:lstStyle/>
        <a:p>
          <a:endParaRPr lang="en-US"/>
        </a:p>
      </dgm:t>
    </dgm:pt>
    <dgm:pt modelId="{93007F11-1975-491A-9466-39EE81D37062}">
      <dgm:prSet phldrT="[Text]"/>
      <dgm:spPr/>
      <dgm:t>
        <a:bodyPr/>
        <a:lstStyle/>
        <a:p>
          <a:r>
            <a:rPr lang="en-US" b="1" dirty="0" smtClean="0"/>
            <a:t>Uniform Data Collection Procedures</a:t>
          </a:r>
          <a:endParaRPr lang="en-US" b="1" dirty="0"/>
        </a:p>
      </dgm:t>
    </dgm:pt>
    <dgm:pt modelId="{120B5B89-BA35-489B-A66F-26C6DDFE8BA9}" type="parTrans" cxnId="{0C5AF8B0-B995-4D28-8CA3-5F4D8E8B16B3}">
      <dgm:prSet/>
      <dgm:spPr/>
      <dgm:t>
        <a:bodyPr/>
        <a:lstStyle/>
        <a:p>
          <a:endParaRPr lang="en-US"/>
        </a:p>
      </dgm:t>
    </dgm:pt>
    <dgm:pt modelId="{E30AC974-2A12-465A-8767-EF6BA25AE343}" type="sibTrans" cxnId="{0C5AF8B0-B995-4D28-8CA3-5F4D8E8B16B3}">
      <dgm:prSet/>
      <dgm:spPr/>
      <dgm:t>
        <a:bodyPr/>
        <a:lstStyle/>
        <a:p>
          <a:endParaRPr lang="en-US"/>
        </a:p>
      </dgm:t>
    </dgm:pt>
    <dgm:pt modelId="{81E7CA53-4C9C-40EE-8EBE-FBBC42FBAA02}" type="pres">
      <dgm:prSet presAssocID="{CCA7E813-2797-4BB0-A2D2-667115F80D07}" presName="Name0" presStyleCnt="0">
        <dgm:presLayoutVars>
          <dgm:chMax val="1"/>
          <dgm:chPref val="1"/>
          <dgm:dir/>
          <dgm:animOne val="branch"/>
          <dgm:animLvl val="lvl"/>
        </dgm:presLayoutVars>
      </dgm:prSet>
      <dgm:spPr/>
      <dgm:t>
        <a:bodyPr/>
        <a:lstStyle/>
        <a:p>
          <a:endParaRPr lang="en-US"/>
        </a:p>
      </dgm:t>
    </dgm:pt>
    <dgm:pt modelId="{C1BD6001-A4FA-4FB5-ADC9-BE04BC6C1D25}" type="pres">
      <dgm:prSet presAssocID="{8229E400-D23E-484A-8588-5768EA54B140}" presName="singleCycle" presStyleCnt="0"/>
      <dgm:spPr/>
      <dgm:t>
        <a:bodyPr/>
        <a:lstStyle/>
        <a:p>
          <a:endParaRPr lang="en-US"/>
        </a:p>
      </dgm:t>
    </dgm:pt>
    <dgm:pt modelId="{6037611B-F1A8-4CA0-9C0D-2CF0E22840C6}" type="pres">
      <dgm:prSet presAssocID="{8229E400-D23E-484A-8588-5768EA54B140}" presName="singleCenter" presStyleLbl="node1" presStyleIdx="0" presStyleCnt="3" custScaleX="495349" custScaleY="71041" custLinFactNeighborX="-571" custLinFactNeighborY="-47326">
        <dgm:presLayoutVars>
          <dgm:chMax val="7"/>
          <dgm:chPref val="7"/>
        </dgm:presLayoutVars>
      </dgm:prSet>
      <dgm:spPr/>
      <dgm:t>
        <a:bodyPr/>
        <a:lstStyle/>
        <a:p>
          <a:endParaRPr lang="en-US"/>
        </a:p>
      </dgm:t>
    </dgm:pt>
    <dgm:pt modelId="{BBE5211D-826B-4AE3-8C4D-522D110CD650}" type="pres">
      <dgm:prSet presAssocID="{A257DEDB-0324-4A3E-AF66-DF31F66770D9}" presName="Name56" presStyleLbl="parChTrans1D2" presStyleIdx="0" presStyleCnt="2"/>
      <dgm:spPr/>
      <dgm:t>
        <a:bodyPr/>
        <a:lstStyle/>
        <a:p>
          <a:endParaRPr lang="en-US"/>
        </a:p>
      </dgm:t>
    </dgm:pt>
    <dgm:pt modelId="{9AFC6911-B576-4F2E-A19F-88BE3EAACBFC}" type="pres">
      <dgm:prSet presAssocID="{98201F05-CFC8-453A-A96B-489288F3D2CC}" presName="text0" presStyleLbl="node1" presStyleIdx="1" presStyleCnt="3" custScaleX="274941" custRadScaleRad="89286" custRadScaleInc="-94445">
        <dgm:presLayoutVars>
          <dgm:bulletEnabled val="1"/>
        </dgm:presLayoutVars>
      </dgm:prSet>
      <dgm:spPr/>
      <dgm:t>
        <a:bodyPr/>
        <a:lstStyle/>
        <a:p>
          <a:endParaRPr lang="en-US"/>
        </a:p>
      </dgm:t>
    </dgm:pt>
    <dgm:pt modelId="{09CCE12C-B6EC-4265-A5EC-CCA0AC084946}" type="pres">
      <dgm:prSet presAssocID="{120B5B89-BA35-489B-A66F-26C6DDFE8BA9}" presName="Name56" presStyleLbl="parChTrans1D2" presStyleIdx="1" presStyleCnt="2"/>
      <dgm:spPr/>
      <dgm:t>
        <a:bodyPr/>
        <a:lstStyle/>
        <a:p>
          <a:endParaRPr lang="en-US"/>
        </a:p>
      </dgm:t>
    </dgm:pt>
    <dgm:pt modelId="{44546042-ED35-4D28-B8E3-63B780918C4D}" type="pres">
      <dgm:prSet presAssocID="{93007F11-1975-491A-9466-39EE81D37062}" presName="text0" presStyleLbl="node1" presStyleIdx="2" presStyleCnt="3" custScaleX="381645" custRadScaleRad="85702" custRadScaleInc="-49156">
        <dgm:presLayoutVars>
          <dgm:bulletEnabled val="1"/>
        </dgm:presLayoutVars>
      </dgm:prSet>
      <dgm:spPr/>
      <dgm:t>
        <a:bodyPr/>
        <a:lstStyle/>
        <a:p>
          <a:endParaRPr lang="en-US"/>
        </a:p>
      </dgm:t>
    </dgm:pt>
  </dgm:ptLst>
  <dgm:cxnLst>
    <dgm:cxn modelId="{6873702E-EF81-45CF-9F46-56CCA7C34639}" srcId="{8229E400-D23E-484A-8588-5768EA54B140}" destId="{98201F05-CFC8-453A-A96B-489288F3D2CC}" srcOrd="0" destOrd="0" parTransId="{A257DEDB-0324-4A3E-AF66-DF31F66770D9}" sibTransId="{B8CA9CA3-9AA4-4012-AAF1-F6DC1449E8E7}"/>
    <dgm:cxn modelId="{D17EB702-246A-478F-B860-B7558D085C90}" type="presOf" srcId="{A257DEDB-0324-4A3E-AF66-DF31F66770D9}" destId="{BBE5211D-826B-4AE3-8C4D-522D110CD650}" srcOrd="0" destOrd="0" presId="urn:microsoft.com/office/officeart/2008/layout/RadialCluster"/>
    <dgm:cxn modelId="{E46501F3-8C30-42E5-A779-BFA578DECD2C}" type="presOf" srcId="{98201F05-CFC8-453A-A96B-489288F3D2CC}" destId="{9AFC6911-B576-4F2E-A19F-88BE3EAACBFC}" srcOrd="0" destOrd="0" presId="urn:microsoft.com/office/officeart/2008/layout/RadialCluster"/>
    <dgm:cxn modelId="{74E6154C-18FF-4A6E-A202-CBD286C5689D}" srcId="{CCA7E813-2797-4BB0-A2D2-667115F80D07}" destId="{8229E400-D23E-484A-8588-5768EA54B140}" srcOrd="0" destOrd="0" parTransId="{2BCF638D-85B0-408F-90EE-5C6200009518}" sibTransId="{394815A8-3807-4023-90A5-29FBFCC74ACE}"/>
    <dgm:cxn modelId="{45EB31FC-4B28-4E71-B4EC-5C230F08DF5C}" type="presOf" srcId="{CCA7E813-2797-4BB0-A2D2-667115F80D07}" destId="{81E7CA53-4C9C-40EE-8EBE-FBBC42FBAA02}" srcOrd="0" destOrd="0" presId="urn:microsoft.com/office/officeart/2008/layout/RadialCluster"/>
    <dgm:cxn modelId="{7C0E5B1C-D02E-49CC-A3F3-7EB41C582C6B}" type="presOf" srcId="{8229E400-D23E-484A-8588-5768EA54B140}" destId="{6037611B-F1A8-4CA0-9C0D-2CF0E22840C6}" srcOrd="0" destOrd="0" presId="urn:microsoft.com/office/officeart/2008/layout/RadialCluster"/>
    <dgm:cxn modelId="{0C5AF8B0-B995-4D28-8CA3-5F4D8E8B16B3}" srcId="{8229E400-D23E-484A-8588-5768EA54B140}" destId="{93007F11-1975-491A-9466-39EE81D37062}" srcOrd="1" destOrd="0" parTransId="{120B5B89-BA35-489B-A66F-26C6DDFE8BA9}" sibTransId="{E30AC974-2A12-465A-8767-EF6BA25AE343}"/>
    <dgm:cxn modelId="{0DFD1EB1-A203-44CB-97E4-159929B879DA}" type="presOf" srcId="{93007F11-1975-491A-9466-39EE81D37062}" destId="{44546042-ED35-4D28-B8E3-63B780918C4D}" srcOrd="0" destOrd="0" presId="urn:microsoft.com/office/officeart/2008/layout/RadialCluster"/>
    <dgm:cxn modelId="{91684FD2-3A34-4F3E-B460-AF0482032371}" type="presOf" srcId="{120B5B89-BA35-489B-A66F-26C6DDFE8BA9}" destId="{09CCE12C-B6EC-4265-A5EC-CCA0AC084946}" srcOrd="0" destOrd="0" presId="urn:microsoft.com/office/officeart/2008/layout/RadialCluster"/>
    <dgm:cxn modelId="{AF993EE4-B612-423E-8B3D-24AE9ADF10FF}" type="presParOf" srcId="{81E7CA53-4C9C-40EE-8EBE-FBBC42FBAA02}" destId="{C1BD6001-A4FA-4FB5-ADC9-BE04BC6C1D25}" srcOrd="0" destOrd="0" presId="urn:microsoft.com/office/officeart/2008/layout/RadialCluster"/>
    <dgm:cxn modelId="{87591050-5E15-4C49-98C0-3807C0279DC8}" type="presParOf" srcId="{C1BD6001-A4FA-4FB5-ADC9-BE04BC6C1D25}" destId="{6037611B-F1A8-4CA0-9C0D-2CF0E22840C6}" srcOrd="0" destOrd="0" presId="urn:microsoft.com/office/officeart/2008/layout/RadialCluster"/>
    <dgm:cxn modelId="{4FB00E59-CEAD-4C71-B84A-50DBAD1AAFDF}" type="presParOf" srcId="{C1BD6001-A4FA-4FB5-ADC9-BE04BC6C1D25}" destId="{BBE5211D-826B-4AE3-8C4D-522D110CD650}" srcOrd="1" destOrd="0" presId="urn:microsoft.com/office/officeart/2008/layout/RadialCluster"/>
    <dgm:cxn modelId="{A8D352B2-58A3-410B-B90D-B0F0DF8F2201}" type="presParOf" srcId="{C1BD6001-A4FA-4FB5-ADC9-BE04BC6C1D25}" destId="{9AFC6911-B576-4F2E-A19F-88BE3EAACBFC}" srcOrd="2" destOrd="0" presId="urn:microsoft.com/office/officeart/2008/layout/RadialCluster"/>
    <dgm:cxn modelId="{DFC590BD-D9AE-406A-918E-FD1F0432FB40}" type="presParOf" srcId="{C1BD6001-A4FA-4FB5-ADC9-BE04BC6C1D25}" destId="{09CCE12C-B6EC-4265-A5EC-CCA0AC084946}" srcOrd="3" destOrd="0" presId="urn:microsoft.com/office/officeart/2008/layout/RadialCluster"/>
    <dgm:cxn modelId="{E837DDE8-8E25-4FBE-8B5C-7F8D81DC23A7}" type="presParOf" srcId="{C1BD6001-A4FA-4FB5-ADC9-BE04BC6C1D25}" destId="{44546042-ED35-4D28-B8E3-63B780918C4D}" srcOrd="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7DFE943-22DC-453F-9A0F-71FE954727CF}" type="doc">
      <dgm:prSet loTypeId="urn:microsoft.com/office/officeart/2005/8/layout/hList6" loCatId="list" qsTypeId="urn:microsoft.com/office/officeart/2005/8/quickstyle/simple2" qsCatId="simple" csTypeId="urn:microsoft.com/office/officeart/2005/8/colors/accent1_2" csCatId="accent1" phldr="1"/>
      <dgm:spPr/>
      <dgm:t>
        <a:bodyPr/>
        <a:lstStyle/>
        <a:p>
          <a:endParaRPr lang="en-US"/>
        </a:p>
      </dgm:t>
    </dgm:pt>
    <dgm:pt modelId="{51A02D8A-533A-4443-90F0-BDA6C114DA86}">
      <dgm:prSet phldrT="[Text]"/>
      <dgm:spPr/>
      <dgm:t>
        <a:bodyPr/>
        <a:lstStyle/>
        <a:p>
          <a:r>
            <a:rPr lang="en-US" b="1" dirty="0" smtClean="0"/>
            <a:t>All estimates for missing milk weights and sample component results are done by the DRPC.</a:t>
          </a:r>
          <a:endParaRPr lang="en-US" dirty="0"/>
        </a:p>
      </dgm:t>
    </dgm:pt>
    <dgm:pt modelId="{970E5929-24B1-40EE-B761-31D701F12BF6}" type="parTrans" cxnId="{145350BC-8D31-4128-8E69-FB95BCEFD251}">
      <dgm:prSet/>
      <dgm:spPr/>
      <dgm:t>
        <a:bodyPr/>
        <a:lstStyle/>
        <a:p>
          <a:endParaRPr lang="en-US"/>
        </a:p>
      </dgm:t>
    </dgm:pt>
    <dgm:pt modelId="{B4765B85-7A6D-4104-A4FC-4649A0A25BE1}" type="sibTrans" cxnId="{145350BC-8D31-4128-8E69-FB95BCEFD251}">
      <dgm:prSet/>
      <dgm:spPr/>
      <dgm:t>
        <a:bodyPr/>
        <a:lstStyle/>
        <a:p>
          <a:endParaRPr lang="en-US"/>
        </a:p>
      </dgm:t>
    </dgm:pt>
    <dgm:pt modelId="{1759EBA5-F51A-417C-A54B-1552AC763122}">
      <dgm:prSet/>
      <dgm:spPr/>
      <dgm:t>
        <a:bodyPr/>
        <a:lstStyle/>
        <a:p>
          <a:r>
            <a:rPr lang="en-US" b="1" dirty="0" smtClean="0"/>
            <a:t>Transfers between field service providers must be completed within 15 days</a:t>
          </a:r>
        </a:p>
      </dgm:t>
    </dgm:pt>
    <dgm:pt modelId="{7444BD77-4221-4B2F-BDA2-085C95E45FF4}" type="parTrans" cxnId="{AF4908E5-6BBD-407D-B426-AF9F7B513A97}">
      <dgm:prSet/>
      <dgm:spPr/>
      <dgm:t>
        <a:bodyPr/>
        <a:lstStyle/>
        <a:p>
          <a:endParaRPr lang="en-US"/>
        </a:p>
      </dgm:t>
    </dgm:pt>
    <dgm:pt modelId="{4B2193A0-4BDB-4097-AD89-1E91C0C20C27}" type="sibTrans" cxnId="{AF4908E5-6BBD-407D-B426-AF9F7B513A97}">
      <dgm:prSet/>
      <dgm:spPr/>
      <dgm:t>
        <a:bodyPr/>
        <a:lstStyle/>
        <a:p>
          <a:endParaRPr lang="en-US"/>
        </a:p>
      </dgm:t>
    </dgm:pt>
    <dgm:pt modelId="{9F9D9945-9577-4C4C-BAEC-58B0A7C723C7}">
      <dgm:prSet/>
      <dgm:spPr/>
      <dgm:t>
        <a:bodyPr/>
        <a:lstStyle/>
        <a:p>
          <a:r>
            <a:rPr lang="en-US" b="1" dirty="0" smtClean="0"/>
            <a:t>Transfers between DRPC must be completed within 48 hours</a:t>
          </a:r>
        </a:p>
      </dgm:t>
    </dgm:pt>
    <dgm:pt modelId="{6DCD9A9C-F097-4318-9EB3-C716452EC2C6}" type="parTrans" cxnId="{3868B38D-AAD6-440A-9E95-12E5F2586057}">
      <dgm:prSet/>
      <dgm:spPr/>
      <dgm:t>
        <a:bodyPr/>
        <a:lstStyle/>
        <a:p>
          <a:endParaRPr lang="en-US"/>
        </a:p>
      </dgm:t>
    </dgm:pt>
    <dgm:pt modelId="{A68299F5-2BD2-46E4-882C-E960934A544C}" type="sibTrans" cxnId="{3868B38D-AAD6-440A-9E95-12E5F2586057}">
      <dgm:prSet/>
      <dgm:spPr/>
      <dgm:t>
        <a:bodyPr/>
        <a:lstStyle/>
        <a:p>
          <a:endParaRPr lang="en-US"/>
        </a:p>
      </dgm:t>
    </dgm:pt>
    <dgm:pt modelId="{D179AF85-917D-47ED-9150-E96E158D6A4B}" type="pres">
      <dgm:prSet presAssocID="{77DFE943-22DC-453F-9A0F-71FE954727CF}" presName="Name0" presStyleCnt="0">
        <dgm:presLayoutVars>
          <dgm:dir/>
          <dgm:resizeHandles val="exact"/>
        </dgm:presLayoutVars>
      </dgm:prSet>
      <dgm:spPr/>
      <dgm:t>
        <a:bodyPr/>
        <a:lstStyle/>
        <a:p>
          <a:endParaRPr lang="en-US"/>
        </a:p>
      </dgm:t>
    </dgm:pt>
    <dgm:pt modelId="{162B89B8-701D-42A7-A3AF-5C0A639E50B5}" type="pres">
      <dgm:prSet presAssocID="{51A02D8A-533A-4443-90F0-BDA6C114DA86}" presName="node" presStyleLbl="node1" presStyleIdx="0" presStyleCnt="3">
        <dgm:presLayoutVars>
          <dgm:bulletEnabled val="1"/>
        </dgm:presLayoutVars>
      </dgm:prSet>
      <dgm:spPr/>
      <dgm:t>
        <a:bodyPr/>
        <a:lstStyle/>
        <a:p>
          <a:endParaRPr lang="en-US"/>
        </a:p>
      </dgm:t>
    </dgm:pt>
    <dgm:pt modelId="{1DF8E516-C294-4383-9771-2D9C1DAC1E17}" type="pres">
      <dgm:prSet presAssocID="{B4765B85-7A6D-4104-A4FC-4649A0A25BE1}" presName="sibTrans" presStyleCnt="0"/>
      <dgm:spPr/>
    </dgm:pt>
    <dgm:pt modelId="{248C1870-11E9-468F-99EE-9D4FB4AFBB1C}" type="pres">
      <dgm:prSet presAssocID="{1759EBA5-F51A-417C-A54B-1552AC763122}" presName="node" presStyleLbl="node1" presStyleIdx="1" presStyleCnt="3">
        <dgm:presLayoutVars>
          <dgm:bulletEnabled val="1"/>
        </dgm:presLayoutVars>
      </dgm:prSet>
      <dgm:spPr/>
      <dgm:t>
        <a:bodyPr/>
        <a:lstStyle/>
        <a:p>
          <a:endParaRPr lang="en-US"/>
        </a:p>
      </dgm:t>
    </dgm:pt>
    <dgm:pt modelId="{DCC941FC-234D-43FA-9E01-05B7C528E606}" type="pres">
      <dgm:prSet presAssocID="{4B2193A0-4BDB-4097-AD89-1E91C0C20C27}" presName="sibTrans" presStyleCnt="0"/>
      <dgm:spPr/>
    </dgm:pt>
    <dgm:pt modelId="{EDA1B9EE-618D-4AC2-894C-24740BAF1DE4}" type="pres">
      <dgm:prSet presAssocID="{9F9D9945-9577-4C4C-BAEC-58B0A7C723C7}" presName="node" presStyleLbl="node1" presStyleIdx="2" presStyleCnt="3">
        <dgm:presLayoutVars>
          <dgm:bulletEnabled val="1"/>
        </dgm:presLayoutVars>
      </dgm:prSet>
      <dgm:spPr/>
      <dgm:t>
        <a:bodyPr/>
        <a:lstStyle/>
        <a:p>
          <a:endParaRPr lang="en-US"/>
        </a:p>
      </dgm:t>
    </dgm:pt>
  </dgm:ptLst>
  <dgm:cxnLst>
    <dgm:cxn modelId="{145350BC-8D31-4128-8E69-FB95BCEFD251}" srcId="{77DFE943-22DC-453F-9A0F-71FE954727CF}" destId="{51A02D8A-533A-4443-90F0-BDA6C114DA86}" srcOrd="0" destOrd="0" parTransId="{970E5929-24B1-40EE-B761-31D701F12BF6}" sibTransId="{B4765B85-7A6D-4104-A4FC-4649A0A25BE1}"/>
    <dgm:cxn modelId="{AF4908E5-6BBD-407D-B426-AF9F7B513A97}" srcId="{77DFE943-22DC-453F-9A0F-71FE954727CF}" destId="{1759EBA5-F51A-417C-A54B-1552AC763122}" srcOrd="1" destOrd="0" parTransId="{7444BD77-4221-4B2F-BDA2-085C95E45FF4}" sibTransId="{4B2193A0-4BDB-4097-AD89-1E91C0C20C27}"/>
    <dgm:cxn modelId="{B36A9576-90AE-4D06-A75F-111D9CD6D4EF}" type="presOf" srcId="{1759EBA5-F51A-417C-A54B-1552AC763122}" destId="{248C1870-11E9-468F-99EE-9D4FB4AFBB1C}" srcOrd="0" destOrd="0" presId="urn:microsoft.com/office/officeart/2005/8/layout/hList6"/>
    <dgm:cxn modelId="{3868B38D-AAD6-440A-9E95-12E5F2586057}" srcId="{77DFE943-22DC-453F-9A0F-71FE954727CF}" destId="{9F9D9945-9577-4C4C-BAEC-58B0A7C723C7}" srcOrd="2" destOrd="0" parTransId="{6DCD9A9C-F097-4318-9EB3-C716452EC2C6}" sibTransId="{A68299F5-2BD2-46E4-882C-E960934A544C}"/>
    <dgm:cxn modelId="{906B0CC9-9380-43A2-8BE9-627310FA2D8F}" type="presOf" srcId="{9F9D9945-9577-4C4C-BAEC-58B0A7C723C7}" destId="{EDA1B9EE-618D-4AC2-894C-24740BAF1DE4}" srcOrd="0" destOrd="0" presId="urn:microsoft.com/office/officeart/2005/8/layout/hList6"/>
    <dgm:cxn modelId="{0ACE5AF6-9347-4FBE-8B43-93868854C080}" type="presOf" srcId="{51A02D8A-533A-4443-90F0-BDA6C114DA86}" destId="{162B89B8-701D-42A7-A3AF-5C0A639E50B5}" srcOrd="0" destOrd="0" presId="urn:microsoft.com/office/officeart/2005/8/layout/hList6"/>
    <dgm:cxn modelId="{54636B8D-7DE4-40B1-B3C7-E91078D87B90}" type="presOf" srcId="{77DFE943-22DC-453F-9A0F-71FE954727CF}" destId="{D179AF85-917D-47ED-9150-E96E158D6A4B}" srcOrd="0" destOrd="0" presId="urn:microsoft.com/office/officeart/2005/8/layout/hList6"/>
    <dgm:cxn modelId="{50D59207-28CB-4B11-9DED-CC985B15B8E9}" type="presParOf" srcId="{D179AF85-917D-47ED-9150-E96E158D6A4B}" destId="{162B89B8-701D-42A7-A3AF-5C0A639E50B5}" srcOrd="0" destOrd="0" presId="urn:microsoft.com/office/officeart/2005/8/layout/hList6"/>
    <dgm:cxn modelId="{FBBB4415-9EF5-40B5-9505-2C7342BAC006}" type="presParOf" srcId="{D179AF85-917D-47ED-9150-E96E158D6A4B}" destId="{1DF8E516-C294-4383-9771-2D9C1DAC1E17}" srcOrd="1" destOrd="0" presId="urn:microsoft.com/office/officeart/2005/8/layout/hList6"/>
    <dgm:cxn modelId="{C8A0C518-E070-4706-AF37-B0572DF183C4}" type="presParOf" srcId="{D179AF85-917D-47ED-9150-E96E158D6A4B}" destId="{248C1870-11E9-468F-99EE-9D4FB4AFBB1C}" srcOrd="2" destOrd="0" presId="urn:microsoft.com/office/officeart/2005/8/layout/hList6"/>
    <dgm:cxn modelId="{DCB2AEBA-DCC9-4768-B572-14E61E0869CC}" type="presParOf" srcId="{D179AF85-917D-47ED-9150-E96E158D6A4B}" destId="{DCC941FC-234D-43FA-9E01-05B7C528E606}" srcOrd="3" destOrd="0" presId="urn:microsoft.com/office/officeart/2005/8/layout/hList6"/>
    <dgm:cxn modelId="{A28738B8-A84E-4160-B528-AC6751403802}" type="presParOf" srcId="{D179AF85-917D-47ED-9150-E96E158D6A4B}" destId="{EDA1B9EE-618D-4AC2-894C-24740BAF1DE4}"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65EE4A8-2DD9-4D21-B01D-8809926A47BF}" type="doc">
      <dgm:prSet loTypeId="urn:microsoft.com/office/officeart/2005/8/layout/hProcess4" loCatId="process" qsTypeId="urn:microsoft.com/office/officeart/2005/8/quickstyle/3d2" qsCatId="3D" csTypeId="urn:microsoft.com/office/officeart/2005/8/colors/accent1_2" csCatId="accent1" phldr="1"/>
      <dgm:spPr/>
      <dgm:t>
        <a:bodyPr/>
        <a:lstStyle/>
        <a:p>
          <a:endParaRPr lang="en-US"/>
        </a:p>
      </dgm:t>
    </dgm:pt>
    <dgm:pt modelId="{A694D471-6888-4AE6-B759-FE45ADFDE3E9}">
      <dgm:prSet phldrT="[Text]" custT="1"/>
      <dgm:spPr>
        <a:solidFill>
          <a:schemeClr val="accent5">
            <a:lumMod val="20000"/>
            <a:lumOff val="80000"/>
          </a:schemeClr>
        </a:solidFill>
      </dgm:spPr>
      <dgm:t>
        <a:bodyPr/>
        <a:lstStyle/>
        <a:p>
          <a:r>
            <a:rPr lang="en-US" sz="2000" b="1" dirty="0" smtClean="0">
              <a:solidFill>
                <a:schemeClr val="bg2"/>
              </a:solidFill>
            </a:rPr>
            <a:t>Milk Shipped and Not Shipped Known</a:t>
          </a:r>
          <a:endParaRPr lang="en-US" sz="2000" b="1" dirty="0">
            <a:solidFill>
              <a:schemeClr val="bg2"/>
            </a:solidFill>
          </a:endParaRPr>
        </a:p>
      </dgm:t>
    </dgm:pt>
    <dgm:pt modelId="{40903E01-A7BB-4923-9E23-DE808487C389}" type="parTrans" cxnId="{34DF0A04-B4E6-427E-ACF2-DAD7C39457F2}">
      <dgm:prSet/>
      <dgm:spPr/>
      <dgm:t>
        <a:bodyPr/>
        <a:lstStyle/>
        <a:p>
          <a:endParaRPr lang="en-US"/>
        </a:p>
      </dgm:t>
    </dgm:pt>
    <dgm:pt modelId="{937EA8BD-A615-42CB-B023-232089E43B6F}" type="sibTrans" cxnId="{34DF0A04-B4E6-427E-ACF2-DAD7C39457F2}">
      <dgm:prSet/>
      <dgm:spPr/>
      <dgm:t>
        <a:bodyPr/>
        <a:lstStyle/>
        <a:p>
          <a:endParaRPr lang="en-US"/>
        </a:p>
      </dgm:t>
    </dgm:pt>
    <dgm:pt modelId="{B4336C2F-EE14-4FE2-A6DE-BE5FBE66ADAF}">
      <dgm:prSet phldrT="[Text]" custT="1"/>
      <dgm:spPr>
        <a:solidFill>
          <a:schemeClr val="tx2"/>
        </a:solidFill>
      </dgm:spPr>
      <dgm:t>
        <a:bodyPr/>
        <a:lstStyle/>
        <a:p>
          <a:r>
            <a:rPr lang="en-US" sz="1600" b="1" dirty="0" smtClean="0">
              <a:solidFill>
                <a:schemeClr val="bg1"/>
              </a:solidFill>
            </a:rPr>
            <a:t>If the DHI Field Service Provider has verifiable source for both milk shipped and milk not shipped, the test day milk weights are adjusted at the herd level to sum of both milk shipped and milk not shipped.</a:t>
          </a:r>
          <a:endParaRPr lang="en-US" sz="1600" dirty="0">
            <a:solidFill>
              <a:schemeClr val="bg1"/>
            </a:solidFill>
          </a:endParaRPr>
        </a:p>
      </dgm:t>
    </dgm:pt>
    <dgm:pt modelId="{C72BAEE0-2E4E-4B23-9DCE-81CA9A05B9F3}" type="parTrans" cxnId="{355C49E1-62E4-49A5-9CED-B96EF2ED2637}">
      <dgm:prSet/>
      <dgm:spPr/>
      <dgm:t>
        <a:bodyPr/>
        <a:lstStyle/>
        <a:p>
          <a:endParaRPr lang="en-US"/>
        </a:p>
      </dgm:t>
    </dgm:pt>
    <dgm:pt modelId="{9B386F12-27C4-4C22-8748-AF4E5764B4C8}" type="sibTrans" cxnId="{355C49E1-62E4-49A5-9CED-B96EF2ED2637}">
      <dgm:prSet/>
      <dgm:spPr/>
      <dgm:t>
        <a:bodyPr/>
        <a:lstStyle/>
        <a:p>
          <a:endParaRPr lang="en-US"/>
        </a:p>
      </dgm:t>
    </dgm:pt>
    <dgm:pt modelId="{A2D1728A-EF3B-454D-BC18-0E29E33CAFC1}">
      <dgm:prSet phldrT="[Text]" custT="1"/>
      <dgm:spPr/>
      <dgm:t>
        <a:bodyPr/>
        <a:lstStyle/>
        <a:p>
          <a:r>
            <a:rPr lang="en-US" sz="2000" b="1" dirty="0" smtClean="0"/>
            <a:t>Only Know Milk Shipped</a:t>
          </a:r>
          <a:endParaRPr lang="en-US" sz="2000" b="1" dirty="0"/>
        </a:p>
      </dgm:t>
    </dgm:pt>
    <dgm:pt modelId="{41D1FB50-1A47-44A3-A180-A7A3F70CD7CF}" type="parTrans" cxnId="{20924323-04D8-4C49-AEC3-42C5D49A4B8C}">
      <dgm:prSet/>
      <dgm:spPr/>
      <dgm:t>
        <a:bodyPr/>
        <a:lstStyle/>
        <a:p>
          <a:endParaRPr lang="en-US"/>
        </a:p>
      </dgm:t>
    </dgm:pt>
    <dgm:pt modelId="{A176439C-7124-4885-A789-B931755CEE89}" type="sibTrans" cxnId="{20924323-04D8-4C49-AEC3-42C5D49A4B8C}">
      <dgm:prSet/>
      <dgm:spPr/>
      <dgm:t>
        <a:bodyPr/>
        <a:lstStyle/>
        <a:p>
          <a:endParaRPr lang="en-US"/>
        </a:p>
      </dgm:t>
    </dgm:pt>
    <dgm:pt modelId="{1F1A198F-6FED-4BF6-9239-9022C75E33AA}">
      <dgm:prSet phldrT="[Text]" custT="1"/>
      <dgm:spPr>
        <a:solidFill>
          <a:schemeClr val="accent5">
            <a:lumMod val="20000"/>
            <a:lumOff val="80000"/>
          </a:schemeClr>
        </a:solidFill>
      </dgm:spPr>
      <dgm:t>
        <a:bodyPr/>
        <a:lstStyle/>
        <a:p>
          <a:r>
            <a:rPr lang="en-US" sz="1600" b="1" dirty="0" smtClean="0"/>
            <a:t>If the DHI Field Service Provider has verifiable source for milk shipped but cannot account for milk not shipped, the test day milk weights are adjusted at the herd level to 102.8% of the milk shipped weights.</a:t>
          </a:r>
          <a:endParaRPr lang="en-US" sz="1600" dirty="0"/>
        </a:p>
      </dgm:t>
    </dgm:pt>
    <dgm:pt modelId="{CCC41D6C-7EC5-4454-A000-7EE7D517CE24}" type="parTrans" cxnId="{0DB42739-E879-42E5-B11E-8325849F77EC}">
      <dgm:prSet/>
      <dgm:spPr/>
      <dgm:t>
        <a:bodyPr/>
        <a:lstStyle/>
        <a:p>
          <a:endParaRPr lang="en-US"/>
        </a:p>
      </dgm:t>
    </dgm:pt>
    <dgm:pt modelId="{1380DFAF-C9D5-4A87-BCBB-3BB43F1C5613}" type="sibTrans" cxnId="{0DB42739-E879-42E5-B11E-8325849F77EC}">
      <dgm:prSet/>
      <dgm:spPr/>
      <dgm:t>
        <a:bodyPr/>
        <a:lstStyle/>
        <a:p>
          <a:endParaRPr lang="en-US"/>
        </a:p>
      </dgm:t>
    </dgm:pt>
    <dgm:pt modelId="{98CE677A-56C1-4C40-80DC-F07A14359EFE}">
      <dgm:prSet phldrT="[Text]" custT="1"/>
      <dgm:spPr/>
      <dgm:t>
        <a:bodyPr/>
        <a:lstStyle/>
        <a:p>
          <a:r>
            <a:rPr lang="en-US" sz="2000" b="1" dirty="0" smtClean="0"/>
            <a:t>No Information</a:t>
          </a:r>
          <a:endParaRPr lang="en-US" sz="2000" b="1" dirty="0"/>
        </a:p>
      </dgm:t>
    </dgm:pt>
    <dgm:pt modelId="{1403359B-FD3E-4FC1-8C51-7310205A2FF1}" type="parTrans" cxnId="{ED85A418-59FA-44A6-9683-9916C7DF1F85}">
      <dgm:prSet/>
      <dgm:spPr/>
      <dgm:t>
        <a:bodyPr/>
        <a:lstStyle/>
        <a:p>
          <a:endParaRPr lang="en-US"/>
        </a:p>
      </dgm:t>
    </dgm:pt>
    <dgm:pt modelId="{DF8D83D9-EF70-47A8-98AC-2FFE4AA0BAFD}" type="sibTrans" cxnId="{ED85A418-59FA-44A6-9683-9916C7DF1F85}">
      <dgm:prSet/>
      <dgm:spPr/>
      <dgm:t>
        <a:bodyPr/>
        <a:lstStyle/>
        <a:p>
          <a:endParaRPr lang="en-US"/>
        </a:p>
      </dgm:t>
    </dgm:pt>
    <dgm:pt modelId="{B8AB1998-0E26-4E72-A7F7-CB98030217DA}">
      <dgm:prSet phldrT="[Text]" custT="1"/>
      <dgm:spPr/>
      <dgm:t>
        <a:bodyPr/>
        <a:lstStyle/>
        <a:p>
          <a:r>
            <a:rPr lang="en-US" sz="1600" b="1" dirty="0" smtClean="0"/>
            <a:t>In the absence of both milk shipped and milk not shipped, the DHI Field Service Provider shall not adjust the test day milk weights.  The normal application of both the 24-hour adjustment and AM/PM adjustment factors by the DRPC shall apply.</a:t>
          </a:r>
          <a:endParaRPr lang="en-US" sz="1600" dirty="0"/>
        </a:p>
      </dgm:t>
    </dgm:pt>
    <dgm:pt modelId="{7C1A5B53-7B5E-44A0-BBAC-474D608CB1C4}" type="parTrans" cxnId="{F85CDEB7-3C9F-474E-8444-60565C9FF34C}">
      <dgm:prSet/>
      <dgm:spPr/>
      <dgm:t>
        <a:bodyPr/>
        <a:lstStyle/>
        <a:p>
          <a:endParaRPr lang="en-US"/>
        </a:p>
      </dgm:t>
    </dgm:pt>
    <dgm:pt modelId="{ACDEDA61-1D16-4891-80C4-A26858067BBB}" type="sibTrans" cxnId="{F85CDEB7-3C9F-474E-8444-60565C9FF34C}">
      <dgm:prSet/>
      <dgm:spPr/>
      <dgm:t>
        <a:bodyPr/>
        <a:lstStyle/>
        <a:p>
          <a:endParaRPr lang="en-US"/>
        </a:p>
      </dgm:t>
    </dgm:pt>
    <dgm:pt modelId="{0D17FFC0-395E-4326-8650-343CD6341FE3}" type="pres">
      <dgm:prSet presAssocID="{465EE4A8-2DD9-4D21-B01D-8809926A47BF}" presName="Name0" presStyleCnt="0">
        <dgm:presLayoutVars>
          <dgm:dir/>
          <dgm:animLvl val="lvl"/>
          <dgm:resizeHandles val="exact"/>
        </dgm:presLayoutVars>
      </dgm:prSet>
      <dgm:spPr/>
      <dgm:t>
        <a:bodyPr/>
        <a:lstStyle/>
        <a:p>
          <a:endParaRPr lang="en-US"/>
        </a:p>
      </dgm:t>
    </dgm:pt>
    <dgm:pt modelId="{E0DB44E0-565F-439E-B7E9-FF8B93900674}" type="pres">
      <dgm:prSet presAssocID="{465EE4A8-2DD9-4D21-B01D-8809926A47BF}" presName="tSp" presStyleCnt="0"/>
      <dgm:spPr/>
    </dgm:pt>
    <dgm:pt modelId="{C036C30A-EB39-4D5B-9C88-3021680BFFEA}" type="pres">
      <dgm:prSet presAssocID="{465EE4A8-2DD9-4D21-B01D-8809926A47BF}" presName="bSp" presStyleCnt="0"/>
      <dgm:spPr/>
    </dgm:pt>
    <dgm:pt modelId="{FC9BF0C0-D89C-40DD-9147-705572ADDD4A}" type="pres">
      <dgm:prSet presAssocID="{465EE4A8-2DD9-4D21-B01D-8809926A47BF}" presName="process" presStyleCnt="0"/>
      <dgm:spPr/>
    </dgm:pt>
    <dgm:pt modelId="{71A49EA5-AD88-4683-ADBB-E043E28A25F4}" type="pres">
      <dgm:prSet presAssocID="{A694D471-6888-4AE6-B759-FE45ADFDE3E9}" presName="composite1" presStyleCnt="0"/>
      <dgm:spPr/>
    </dgm:pt>
    <dgm:pt modelId="{0EA01C32-3A73-482A-B3F3-EC2DD540AB5B}" type="pres">
      <dgm:prSet presAssocID="{A694D471-6888-4AE6-B759-FE45ADFDE3E9}" presName="dummyNode1" presStyleLbl="node1" presStyleIdx="0" presStyleCnt="3"/>
      <dgm:spPr/>
    </dgm:pt>
    <dgm:pt modelId="{CF9AFEBD-9637-4C77-9AF0-34669E6C9C91}" type="pres">
      <dgm:prSet presAssocID="{A694D471-6888-4AE6-B759-FE45ADFDE3E9}" presName="childNode1" presStyleLbl="bgAcc1" presStyleIdx="0" presStyleCnt="3" custScaleY="217821" custLinFactNeighborX="-266" custLinFactNeighborY="-15429">
        <dgm:presLayoutVars>
          <dgm:bulletEnabled val="1"/>
        </dgm:presLayoutVars>
      </dgm:prSet>
      <dgm:spPr/>
      <dgm:t>
        <a:bodyPr/>
        <a:lstStyle/>
        <a:p>
          <a:endParaRPr lang="en-US"/>
        </a:p>
      </dgm:t>
    </dgm:pt>
    <dgm:pt modelId="{5A1A27F4-8AF0-41BD-BAA4-EDD9F5009BDB}" type="pres">
      <dgm:prSet presAssocID="{A694D471-6888-4AE6-B759-FE45ADFDE3E9}" presName="childNode1tx" presStyleLbl="bgAcc1" presStyleIdx="0" presStyleCnt="3">
        <dgm:presLayoutVars>
          <dgm:bulletEnabled val="1"/>
        </dgm:presLayoutVars>
      </dgm:prSet>
      <dgm:spPr/>
      <dgm:t>
        <a:bodyPr/>
        <a:lstStyle/>
        <a:p>
          <a:endParaRPr lang="en-US"/>
        </a:p>
      </dgm:t>
    </dgm:pt>
    <dgm:pt modelId="{E044877E-E7DC-4A40-9C76-CD52FA4D426B}" type="pres">
      <dgm:prSet presAssocID="{A694D471-6888-4AE6-B759-FE45ADFDE3E9}" presName="parentNode1" presStyleLbl="node1" presStyleIdx="0" presStyleCnt="3" custLinFactNeighborX="-7404" custLinFactNeighborY="57208">
        <dgm:presLayoutVars>
          <dgm:chMax val="1"/>
          <dgm:bulletEnabled val="1"/>
        </dgm:presLayoutVars>
      </dgm:prSet>
      <dgm:spPr/>
      <dgm:t>
        <a:bodyPr/>
        <a:lstStyle/>
        <a:p>
          <a:endParaRPr lang="en-US"/>
        </a:p>
      </dgm:t>
    </dgm:pt>
    <dgm:pt modelId="{D7926AEB-7B51-4B5E-8487-D96C3306B5CA}" type="pres">
      <dgm:prSet presAssocID="{A694D471-6888-4AE6-B759-FE45ADFDE3E9}" presName="connSite1" presStyleCnt="0"/>
      <dgm:spPr/>
    </dgm:pt>
    <dgm:pt modelId="{55E073FB-3FAA-4AAC-8D2D-3017130C18C8}" type="pres">
      <dgm:prSet presAssocID="{937EA8BD-A615-42CB-B023-232089E43B6F}" presName="Name9" presStyleLbl="sibTrans2D1" presStyleIdx="0" presStyleCnt="2"/>
      <dgm:spPr/>
      <dgm:t>
        <a:bodyPr/>
        <a:lstStyle/>
        <a:p>
          <a:endParaRPr lang="en-US"/>
        </a:p>
      </dgm:t>
    </dgm:pt>
    <dgm:pt modelId="{D6294C40-2739-4E7E-9002-BC3438164E3C}" type="pres">
      <dgm:prSet presAssocID="{A2D1728A-EF3B-454D-BC18-0E29E33CAFC1}" presName="composite2" presStyleCnt="0"/>
      <dgm:spPr/>
    </dgm:pt>
    <dgm:pt modelId="{BDC38C97-1AE2-4F33-B9FA-E4909C057D28}" type="pres">
      <dgm:prSet presAssocID="{A2D1728A-EF3B-454D-BC18-0E29E33CAFC1}" presName="dummyNode2" presStyleLbl="node1" presStyleIdx="0" presStyleCnt="3"/>
      <dgm:spPr/>
    </dgm:pt>
    <dgm:pt modelId="{9FB699EB-F2C1-4333-87E9-59FC7F713FE5}" type="pres">
      <dgm:prSet presAssocID="{A2D1728A-EF3B-454D-BC18-0E29E33CAFC1}" presName="childNode2" presStyleLbl="bgAcc1" presStyleIdx="1" presStyleCnt="3" custScaleY="248678">
        <dgm:presLayoutVars>
          <dgm:bulletEnabled val="1"/>
        </dgm:presLayoutVars>
      </dgm:prSet>
      <dgm:spPr/>
      <dgm:t>
        <a:bodyPr/>
        <a:lstStyle/>
        <a:p>
          <a:endParaRPr lang="en-US"/>
        </a:p>
      </dgm:t>
    </dgm:pt>
    <dgm:pt modelId="{40EBBFC8-0B13-40B5-8262-1C5E448D6BBD}" type="pres">
      <dgm:prSet presAssocID="{A2D1728A-EF3B-454D-BC18-0E29E33CAFC1}" presName="childNode2tx" presStyleLbl="bgAcc1" presStyleIdx="1" presStyleCnt="3">
        <dgm:presLayoutVars>
          <dgm:bulletEnabled val="1"/>
        </dgm:presLayoutVars>
      </dgm:prSet>
      <dgm:spPr/>
      <dgm:t>
        <a:bodyPr/>
        <a:lstStyle/>
        <a:p>
          <a:endParaRPr lang="en-US"/>
        </a:p>
      </dgm:t>
    </dgm:pt>
    <dgm:pt modelId="{FE3B03B5-C4A7-46CB-992C-B0BE0360A5ED}" type="pres">
      <dgm:prSet presAssocID="{A2D1728A-EF3B-454D-BC18-0E29E33CAFC1}" presName="parentNode2" presStyleLbl="node1" presStyleIdx="1" presStyleCnt="3" custLinFactY="-23458" custLinFactNeighborX="-1869" custLinFactNeighborY="-100000">
        <dgm:presLayoutVars>
          <dgm:chMax val="0"/>
          <dgm:bulletEnabled val="1"/>
        </dgm:presLayoutVars>
      </dgm:prSet>
      <dgm:spPr/>
      <dgm:t>
        <a:bodyPr/>
        <a:lstStyle/>
        <a:p>
          <a:endParaRPr lang="en-US"/>
        </a:p>
      </dgm:t>
    </dgm:pt>
    <dgm:pt modelId="{E9E21B7F-30AF-4A1E-BA05-B9AC87FF4777}" type="pres">
      <dgm:prSet presAssocID="{A2D1728A-EF3B-454D-BC18-0E29E33CAFC1}" presName="connSite2" presStyleCnt="0"/>
      <dgm:spPr/>
    </dgm:pt>
    <dgm:pt modelId="{B3B7A965-D8A3-4CA3-83A5-E4060F709193}" type="pres">
      <dgm:prSet presAssocID="{A176439C-7124-4885-A789-B931755CEE89}" presName="Name18" presStyleLbl="sibTrans2D1" presStyleIdx="1" presStyleCnt="2" custScaleY="89460"/>
      <dgm:spPr/>
      <dgm:t>
        <a:bodyPr/>
        <a:lstStyle/>
        <a:p>
          <a:endParaRPr lang="en-US"/>
        </a:p>
      </dgm:t>
    </dgm:pt>
    <dgm:pt modelId="{232C93E0-698A-44B4-AD2E-5AD89F87B795}" type="pres">
      <dgm:prSet presAssocID="{98CE677A-56C1-4C40-80DC-F07A14359EFE}" presName="composite1" presStyleCnt="0"/>
      <dgm:spPr/>
    </dgm:pt>
    <dgm:pt modelId="{CB4F0774-FCF5-40E9-9C80-9FE900DB874C}" type="pres">
      <dgm:prSet presAssocID="{98CE677A-56C1-4C40-80DC-F07A14359EFE}" presName="dummyNode1" presStyleLbl="node1" presStyleIdx="1" presStyleCnt="3"/>
      <dgm:spPr/>
    </dgm:pt>
    <dgm:pt modelId="{22410F26-350C-47C5-B49D-56DF26943DDD}" type="pres">
      <dgm:prSet presAssocID="{98CE677A-56C1-4C40-80DC-F07A14359EFE}" presName="childNode1" presStyleLbl="bgAcc1" presStyleIdx="2" presStyleCnt="3" custScaleY="254820">
        <dgm:presLayoutVars>
          <dgm:bulletEnabled val="1"/>
        </dgm:presLayoutVars>
      </dgm:prSet>
      <dgm:spPr/>
      <dgm:t>
        <a:bodyPr/>
        <a:lstStyle/>
        <a:p>
          <a:endParaRPr lang="en-US"/>
        </a:p>
      </dgm:t>
    </dgm:pt>
    <dgm:pt modelId="{CE1740EC-E386-4B8D-B180-9699851A0F46}" type="pres">
      <dgm:prSet presAssocID="{98CE677A-56C1-4C40-80DC-F07A14359EFE}" presName="childNode1tx" presStyleLbl="bgAcc1" presStyleIdx="2" presStyleCnt="3">
        <dgm:presLayoutVars>
          <dgm:bulletEnabled val="1"/>
        </dgm:presLayoutVars>
      </dgm:prSet>
      <dgm:spPr/>
      <dgm:t>
        <a:bodyPr/>
        <a:lstStyle/>
        <a:p>
          <a:endParaRPr lang="en-US"/>
        </a:p>
      </dgm:t>
    </dgm:pt>
    <dgm:pt modelId="{350C4094-ED7B-435A-B100-9D8EC568256D}" type="pres">
      <dgm:prSet presAssocID="{98CE677A-56C1-4C40-80DC-F07A14359EFE}" presName="parentNode1" presStyleLbl="node1" presStyleIdx="2" presStyleCnt="3" custLinFactY="29208" custLinFactNeighborX="-3491" custLinFactNeighborY="100000">
        <dgm:presLayoutVars>
          <dgm:chMax val="1"/>
          <dgm:bulletEnabled val="1"/>
        </dgm:presLayoutVars>
      </dgm:prSet>
      <dgm:spPr/>
      <dgm:t>
        <a:bodyPr/>
        <a:lstStyle/>
        <a:p>
          <a:endParaRPr lang="en-US"/>
        </a:p>
      </dgm:t>
    </dgm:pt>
    <dgm:pt modelId="{7444EAF9-05EA-45F8-9DDB-30213E614067}" type="pres">
      <dgm:prSet presAssocID="{98CE677A-56C1-4C40-80DC-F07A14359EFE}" presName="connSite1" presStyleCnt="0"/>
      <dgm:spPr/>
    </dgm:pt>
  </dgm:ptLst>
  <dgm:cxnLst>
    <dgm:cxn modelId="{80E452A6-292B-467A-AD75-121CD7FA8C96}" type="presOf" srcId="{B8AB1998-0E26-4E72-A7F7-CB98030217DA}" destId="{CE1740EC-E386-4B8D-B180-9699851A0F46}" srcOrd="1" destOrd="0" presId="urn:microsoft.com/office/officeart/2005/8/layout/hProcess4"/>
    <dgm:cxn modelId="{20924323-04D8-4C49-AEC3-42C5D49A4B8C}" srcId="{465EE4A8-2DD9-4D21-B01D-8809926A47BF}" destId="{A2D1728A-EF3B-454D-BC18-0E29E33CAFC1}" srcOrd="1" destOrd="0" parTransId="{41D1FB50-1A47-44A3-A180-A7A3F70CD7CF}" sibTransId="{A176439C-7124-4885-A789-B931755CEE89}"/>
    <dgm:cxn modelId="{F85CDEB7-3C9F-474E-8444-60565C9FF34C}" srcId="{98CE677A-56C1-4C40-80DC-F07A14359EFE}" destId="{B8AB1998-0E26-4E72-A7F7-CB98030217DA}" srcOrd="0" destOrd="0" parTransId="{7C1A5B53-7B5E-44A0-BBAC-474D608CB1C4}" sibTransId="{ACDEDA61-1D16-4891-80C4-A26858067BBB}"/>
    <dgm:cxn modelId="{1188FF1E-9F61-4F41-8F40-61F967E295DB}" type="presOf" srcId="{937EA8BD-A615-42CB-B023-232089E43B6F}" destId="{55E073FB-3FAA-4AAC-8D2D-3017130C18C8}" srcOrd="0" destOrd="0" presId="urn:microsoft.com/office/officeart/2005/8/layout/hProcess4"/>
    <dgm:cxn modelId="{2E92A2AF-4D0E-4A31-A469-60EBA20DB6D7}" type="presOf" srcId="{465EE4A8-2DD9-4D21-B01D-8809926A47BF}" destId="{0D17FFC0-395E-4326-8650-343CD6341FE3}" srcOrd="0" destOrd="0" presId="urn:microsoft.com/office/officeart/2005/8/layout/hProcess4"/>
    <dgm:cxn modelId="{0939DD10-4D24-48F7-AAB5-E002CE07D986}" type="presOf" srcId="{1F1A198F-6FED-4BF6-9239-9022C75E33AA}" destId="{40EBBFC8-0B13-40B5-8262-1C5E448D6BBD}" srcOrd="1" destOrd="0" presId="urn:microsoft.com/office/officeart/2005/8/layout/hProcess4"/>
    <dgm:cxn modelId="{34DF0A04-B4E6-427E-ACF2-DAD7C39457F2}" srcId="{465EE4A8-2DD9-4D21-B01D-8809926A47BF}" destId="{A694D471-6888-4AE6-B759-FE45ADFDE3E9}" srcOrd="0" destOrd="0" parTransId="{40903E01-A7BB-4923-9E23-DE808487C389}" sibTransId="{937EA8BD-A615-42CB-B023-232089E43B6F}"/>
    <dgm:cxn modelId="{0DB42739-E879-42E5-B11E-8325849F77EC}" srcId="{A2D1728A-EF3B-454D-BC18-0E29E33CAFC1}" destId="{1F1A198F-6FED-4BF6-9239-9022C75E33AA}" srcOrd="0" destOrd="0" parTransId="{CCC41D6C-7EC5-4454-A000-7EE7D517CE24}" sibTransId="{1380DFAF-C9D5-4A87-BCBB-3BB43F1C5613}"/>
    <dgm:cxn modelId="{0CC72E04-3A35-4FC6-BDDA-C5AF825E974A}" type="presOf" srcId="{A176439C-7124-4885-A789-B931755CEE89}" destId="{B3B7A965-D8A3-4CA3-83A5-E4060F709193}" srcOrd="0" destOrd="0" presId="urn:microsoft.com/office/officeart/2005/8/layout/hProcess4"/>
    <dgm:cxn modelId="{4B8E4337-55A7-4BDF-9FF9-A96F0043A9A0}" type="presOf" srcId="{A694D471-6888-4AE6-B759-FE45ADFDE3E9}" destId="{E044877E-E7DC-4A40-9C76-CD52FA4D426B}" srcOrd="0" destOrd="0" presId="urn:microsoft.com/office/officeart/2005/8/layout/hProcess4"/>
    <dgm:cxn modelId="{355C49E1-62E4-49A5-9CED-B96EF2ED2637}" srcId="{A694D471-6888-4AE6-B759-FE45ADFDE3E9}" destId="{B4336C2F-EE14-4FE2-A6DE-BE5FBE66ADAF}" srcOrd="0" destOrd="0" parTransId="{C72BAEE0-2E4E-4B23-9DCE-81CA9A05B9F3}" sibTransId="{9B386F12-27C4-4C22-8748-AF4E5764B4C8}"/>
    <dgm:cxn modelId="{4A8266EA-CF06-4667-A3E6-97123F667D1B}" type="presOf" srcId="{B4336C2F-EE14-4FE2-A6DE-BE5FBE66ADAF}" destId="{CF9AFEBD-9637-4C77-9AF0-34669E6C9C91}" srcOrd="0" destOrd="0" presId="urn:microsoft.com/office/officeart/2005/8/layout/hProcess4"/>
    <dgm:cxn modelId="{ED85A418-59FA-44A6-9683-9916C7DF1F85}" srcId="{465EE4A8-2DD9-4D21-B01D-8809926A47BF}" destId="{98CE677A-56C1-4C40-80DC-F07A14359EFE}" srcOrd="2" destOrd="0" parTransId="{1403359B-FD3E-4FC1-8C51-7310205A2FF1}" sibTransId="{DF8D83D9-EF70-47A8-98AC-2FFE4AA0BAFD}"/>
    <dgm:cxn modelId="{C7798593-C36B-4097-967E-DE3E6B7952AC}" type="presOf" srcId="{B8AB1998-0E26-4E72-A7F7-CB98030217DA}" destId="{22410F26-350C-47C5-B49D-56DF26943DDD}" srcOrd="0" destOrd="0" presId="urn:microsoft.com/office/officeart/2005/8/layout/hProcess4"/>
    <dgm:cxn modelId="{B815256D-A7A1-42CC-AC08-87FFCF3CBB63}" type="presOf" srcId="{A2D1728A-EF3B-454D-BC18-0E29E33CAFC1}" destId="{FE3B03B5-C4A7-46CB-992C-B0BE0360A5ED}" srcOrd="0" destOrd="0" presId="urn:microsoft.com/office/officeart/2005/8/layout/hProcess4"/>
    <dgm:cxn modelId="{E1A27696-27A5-4163-BD44-CBDC026849DD}" type="presOf" srcId="{98CE677A-56C1-4C40-80DC-F07A14359EFE}" destId="{350C4094-ED7B-435A-B100-9D8EC568256D}" srcOrd="0" destOrd="0" presId="urn:microsoft.com/office/officeart/2005/8/layout/hProcess4"/>
    <dgm:cxn modelId="{BEDC325B-2A49-4EDB-954B-A96C0AACBB37}" type="presOf" srcId="{1F1A198F-6FED-4BF6-9239-9022C75E33AA}" destId="{9FB699EB-F2C1-4333-87E9-59FC7F713FE5}" srcOrd="0" destOrd="0" presId="urn:microsoft.com/office/officeart/2005/8/layout/hProcess4"/>
    <dgm:cxn modelId="{55E6F371-6786-4AB2-9B66-6B1E16015AB2}" type="presOf" srcId="{B4336C2F-EE14-4FE2-A6DE-BE5FBE66ADAF}" destId="{5A1A27F4-8AF0-41BD-BAA4-EDD9F5009BDB}" srcOrd="1" destOrd="0" presId="urn:microsoft.com/office/officeart/2005/8/layout/hProcess4"/>
    <dgm:cxn modelId="{AB43AEC7-6BEE-4EE1-842E-427972344D42}" type="presParOf" srcId="{0D17FFC0-395E-4326-8650-343CD6341FE3}" destId="{E0DB44E0-565F-439E-B7E9-FF8B93900674}" srcOrd="0" destOrd="0" presId="urn:microsoft.com/office/officeart/2005/8/layout/hProcess4"/>
    <dgm:cxn modelId="{C49DE626-9F25-4B87-930A-44DEEC4E90AF}" type="presParOf" srcId="{0D17FFC0-395E-4326-8650-343CD6341FE3}" destId="{C036C30A-EB39-4D5B-9C88-3021680BFFEA}" srcOrd="1" destOrd="0" presId="urn:microsoft.com/office/officeart/2005/8/layout/hProcess4"/>
    <dgm:cxn modelId="{B10621CB-D3F3-4CDC-B9C3-B6F678AC2F76}" type="presParOf" srcId="{0D17FFC0-395E-4326-8650-343CD6341FE3}" destId="{FC9BF0C0-D89C-40DD-9147-705572ADDD4A}" srcOrd="2" destOrd="0" presId="urn:microsoft.com/office/officeart/2005/8/layout/hProcess4"/>
    <dgm:cxn modelId="{66869E13-7619-4C40-B2D9-9D0C7E97BFEB}" type="presParOf" srcId="{FC9BF0C0-D89C-40DD-9147-705572ADDD4A}" destId="{71A49EA5-AD88-4683-ADBB-E043E28A25F4}" srcOrd="0" destOrd="0" presId="urn:microsoft.com/office/officeart/2005/8/layout/hProcess4"/>
    <dgm:cxn modelId="{5ECC570E-64E3-45D9-8151-D924C09C24B2}" type="presParOf" srcId="{71A49EA5-AD88-4683-ADBB-E043E28A25F4}" destId="{0EA01C32-3A73-482A-B3F3-EC2DD540AB5B}" srcOrd="0" destOrd="0" presId="urn:microsoft.com/office/officeart/2005/8/layout/hProcess4"/>
    <dgm:cxn modelId="{CD75A7CE-C033-4F1B-89A2-D8B4C607F398}" type="presParOf" srcId="{71A49EA5-AD88-4683-ADBB-E043E28A25F4}" destId="{CF9AFEBD-9637-4C77-9AF0-34669E6C9C91}" srcOrd="1" destOrd="0" presId="urn:microsoft.com/office/officeart/2005/8/layout/hProcess4"/>
    <dgm:cxn modelId="{33FC05B9-C1DA-447A-9301-DE524CFA5BDD}" type="presParOf" srcId="{71A49EA5-AD88-4683-ADBB-E043E28A25F4}" destId="{5A1A27F4-8AF0-41BD-BAA4-EDD9F5009BDB}" srcOrd="2" destOrd="0" presId="urn:microsoft.com/office/officeart/2005/8/layout/hProcess4"/>
    <dgm:cxn modelId="{9D873BD1-FA01-45C5-8F32-579C64FF0CDB}" type="presParOf" srcId="{71A49EA5-AD88-4683-ADBB-E043E28A25F4}" destId="{E044877E-E7DC-4A40-9C76-CD52FA4D426B}" srcOrd="3" destOrd="0" presId="urn:microsoft.com/office/officeart/2005/8/layout/hProcess4"/>
    <dgm:cxn modelId="{9FF37D32-80B0-4403-852D-54140C46CB0A}" type="presParOf" srcId="{71A49EA5-AD88-4683-ADBB-E043E28A25F4}" destId="{D7926AEB-7B51-4B5E-8487-D96C3306B5CA}" srcOrd="4" destOrd="0" presId="urn:microsoft.com/office/officeart/2005/8/layout/hProcess4"/>
    <dgm:cxn modelId="{96B50593-D5CA-4F52-ACDC-A8A44AFCF220}" type="presParOf" srcId="{FC9BF0C0-D89C-40DD-9147-705572ADDD4A}" destId="{55E073FB-3FAA-4AAC-8D2D-3017130C18C8}" srcOrd="1" destOrd="0" presId="urn:microsoft.com/office/officeart/2005/8/layout/hProcess4"/>
    <dgm:cxn modelId="{462FA6AE-F85E-40D1-95F2-DFD79CB7582B}" type="presParOf" srcId="{FC9BF0C0-D89C-40DD-9147-705572ADDD4A}" destId="{D6294C40-2739-4E7E-9002-BC3438164E3C}" srcOrd="2" destOrd="0" presId="urn:microsoft.com/office/officeart/2005/8/layout/hProcess4"/>
    <dgm:cxn modelId="{3C6DB067-4145-4215-B36B-31CCE4C60DCF}" type="presParOf" srcId="{D6294C40-2739-4E7E-9002-BC3438164E3C}" destId="{BDC38C97-1AE2-4F33-B9FA-E4909C057D28}" srcOrd="0" destOrd="0" presId="urn:microsoft.com/office/officeart/2005/8/layout/hProcess4"/>
    <dgm:cxn modelId="{31BFAFCF-8987-479D-9D7C-C3523D83655F}" type="presParOf" srcId="{D6294C40-2739-4E7E-9002-BC3438164E3C}" destId="{9FB699EB-F2C1-4333-87E9-59FC7F713FE5}" srcOrd="1" destOrd="0" presId="urn:microsoft.com/office/officeart/2005/8/layout/hProcess4"/>
    <dgm:cxn modelId="{5E937B1D-93D2-4564-A2B4-8786DF1CE550}" type="presParOf" srcId="{D6294C40-2739-4E7E-9002-BC3438164E3C}" destId="{40EBBFC8-0B13-40B5-8262-1C5E448D6BBD}" srcOrd="2" destOrd="0" presId="urn:microsoft.com/office/officeart/2005/8/layout/hProcess4"/>
    <dgm:cxn modelId="{DA7679A4-FB14-448A-A9DA-BDE6D441E877}" type="presParOf" srcId="{D6294C40-2739-4E7E-9002-BC3438164E3C}" destId="{FE3B03B5-C4A7-46CB-992C-B0BE0360A5ED}" srcOrd="3" destOrd="0" presId="urn:microsoft.com/office/officeart/2005/8/layout/hProcess4"/>
    <dgm:cxn modelId="{441E9222-54E8-46ED-88E1-A41FF9EEDA02}" type="presParOf" srcId="{D6294C40-2739-4E7E-9002-BC3438164E3C}" destId="{E9E21B7F-30AF-4A1E-BA05-B9AC87FF4777}" srcOrd="4" destOrd="0" presId="urn:microsoft.com/office/officeart/2005/8/layout/hProcess4"/>
    <dgm:cxn modelId="{4CAC6FB6-AE8A-474B-BF41-C4D5236CE505}" type="presParOf" srcId="{FC9BF0C0-D89C-40DD-9147-705572ADDD4A}" destId="{B3B7A965-D8A3-4CA3-83A5-E4060F709193}" srcOrd="3" destOrd="0" presId="urn:microsoft.com/office/officeart/2005/8/layout/hProcess4"/>
    <dgm:cxn modelId="{3975E611-66FD-42F8-9DC0-54FE36489D20}" type="presParOf" srcId="{FC9BF0C0-D89C-40DD-9147-705572ADDD4A}" destId="{232C93E0-698A-44B4-AD2E-5AD89F87B795}" srcOrd="4" destOrd="0" presId="urn:microsoft.com/office/officeart/2005/8/layout/hProcess4"/>
    <dgm:cxn modelId="{0F99F071-0794-4987-B392-6F47F7434133}" type="presParOf" srcId="{232C93E0-698A-44B4-AD2E-5AD89F87B795}" destId="{CB4F0774-FCF5-40E9-9C80-9FE900DB874C}" srcOrd="0" destOrd="0" presId="urn:microsoft.com/office/officeart/2005/8/layout/hProcess4"/>
    <dgm:cxn modelId="{76C2CCE0-273A-4428-BC59-2028F707F465}" type="presParOf" srcId="{232C93E0-698A-44B4-AD2E-5AD89F87B795}" destId="{22410F26-350C-47C5-B49D-56DF26943DDD}" srcOrd="1" destOrd="0" presId="urn:microsoft.com/office/officeart/2005/8/layout/hProcess4"/>
    <dgm:cxn modelId="{DA33A520-7904-4C92-B8F5-EC2AC94AF5CD}" type="presParOf" srcId="{232C93E0-698A-44B4-AD2E-5AD89F87B795}" destId="{CE1740EC-E386-4B8D-B180-9699851A0F46}" srcOrd="2" destOrd="0" presId="urn:microsoft.com/office/officeart/2005/8/layout/hProcess4"/>
    <dgm:cxn modelId="{C1CCB04E-E121-40F9-B978-22640F029907}" type="presParOf" srcId="{232C93E0-698A-44B4-AD2E-5AD89F87B795}" destId="{350C4094-ED7B-435A-B100-9D8EC568256D}" srcOrd="3" destOrd="0" presId="urn:microsoft.com/office/officeart/2005/8/layout/hProcess4"/>
    <dgm:cxn modelId="{EA03D6FB-07C5-4915-A355-CD73A9EEA1B2}" type="presParOf" srcId="{232C93E0-698A-44B4-AD2E-5AD89F87B795}" destId="{7444EAF9-05EA-45F8-9DDB-30213E614067}"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164B220-4B2F-46B2-BE69-A205E5852B19}"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15357373-25C1-449D-92C4-0A72866EB455}">
      <dgm:prSet phldrT="[Text]"/>
      <dgm:spPr/>
      <dgm:t>
        <a:bodyPr/>
        <a:lstStyle/>
        <a:p>
          <a:r>
            <a:rPr lang="en-US" b="1" dirty="0" smtClean="0"/>
            <a:t>Data obtained from automatic milking system software may not be used in genetic evaluations unless the system meets National DHIA/Quality Certification Services standards</a:t>
          </a:r>
          <a:endParaRPr lang="en-US" dirty="0"/>
        </a:p>
      </dgm:t>
    </dgm:pt>
    <dgm:pt modelId="{C447DD20-19F5-46FD-BCB0-915F167D18CC}" type="parTrans" cxnId="{DF87F4E0-061F-48CE-ADA9-405DE28209CA}">
      <dgm:prSet/>
      <dgm:spPr/>
      <dgm:t>
        <a:bodyPr/>
        <a:lstStyle/>
        <a:p>
          <a:endParaRPr lang="en-US"/>
        </a:p>
      </dgm:t>
    </dgm:pt>
    <dgm:pt modelId="{A784F27B-9AF7-44DB-8744-676500718F54}" type="sibTrans" cxnId="{DF87F4E0-061F-48CE-ADA9-405DE28209CA}">
      <dgm:prSet/>
      <dgm:spPr/>
      <dgm:t>
        <a:bodyPr/>
        <a:lstStyle/>
        <a:p>
          <a:endParaRPr lang="en-US"/>
        </a:p>
      </dgm:t>
    </dgm:pt>
    <dgm:pt modelId="{4CF77D85-BFE2-4D21-93A3-66F68E60DD05}">
      <dgm:prSet phldrT="[Text]"/>
      <dgm:spPr/>
      <dgm:t>
        <a:bodyPr/>
        <a:lstStyle/>
        <a:p>
          <a:r>
            <a:rPr lang="en-US" b="1" dirty="0" smtClean="0"/>
            <a:t>Test day milk weights will be obtained as 24-hour yield obtained from the automatic (robotic) milking system software.   The average 24-hour milk yield reported should represent a minimum of three consecutive days and not to exceed ten consecutive days.  </a:t>
          </a:r>
          <a:endParaRPr lang="en-US" dirty="0"/>
        </a:p>
      </dgm:t>
    </dgm:pt>
    <dgm:pt modelId="{85F5BB6B-F427-4C18-8121-006EFBEEA6EF}" type="parTrans" cxnId="{769E734C-45FE-41ED-9ABA-7A67FCA9BF79}">
      <dgm:prSet/>
      <dgm:spPr/>
      <dgm:t>
        <a:bodyPr/>
        <a:lstStyle/>
        <a:p>
          <a:endParaRPr lang="en-US"/>
        </a:p>
      </dgm:t>
    </dgm:pt>
    <dgm:pt modelId="{875A9191-3AD9-470C-B01E-5065D3B56998}" type="sibTrans" cxnId="{769E734C-45FE-41ED-9ABA-7A67FCA9BF79}">
      <dgm:prSet/>
      <dgm:spPr/>
      <dgm:t>
        <a:bodyPr/>
        <a:lstStyle/>
        <a:p>
          <a:endParaRPr lang="en-US"/>
        </a:p>
      </dgm:t>
    </dgm:pt>
    <dgm:pt modelId="{D11430AF-908D-4F06-98F1-51A2EDB984B4}">
      <dgm:prSet phldrT="[Text]"/>
      <dgm:spPr/>
      <dgm:t>
        <a:bodyPr/>
        <a:lstStyle/>
        <a:p>
          <a:r>
            <a:rPr lang="en-US" b="1" dirty="0" smtClean="0"/>
            <a:t>Milk samples shall be obtained using National DHIA accepted sampling devices for one of the milkings during the test day.  There will be no application of AM/PM factors on milk samples. </a:t>
          </a:r>
          <a:endParaRPr lang="en-US" dirty="0"/>
        </a:p>
      </dgm:t>
    </dgm:pt>
    <dgm:pt modelId="{2948D4A4-E6BA-4B51-8FA4-2B9BB49A9FC7}" type="parTrans" cxnId="{5D0078E0-0C93-42B9-9042-717281D9618A}">
      <dgm:prSet/>
      <dgm:spPr/>
      <dgm:t>
        <a:bodyPr/>
        <a:lstStyle/>
        <a:p>
          <a:endParaRPr lang="en-US"/>
        </a:p>
      </dgm:t>
    </dgm:pt>
    <dgm:pt modelId="{26C8B9B9-9450-447F-A654-4EE99AF8A74A}" type="sibTrans" cxnId="{5D0078E0-0C93-42B9-9042-717281D9618A}">
      <dgm:prSet/>
      <dgm:spPr/>
      <dgm:t>
        <a:bodyPr/>
        <a:lstStyle/>
        <a:p>
          <a:endParaRPr lang="en-US"/>
        </a:p>
      </dgm:t>
    </dgm:pt>
    <dgm:pt modelId="{177D2010-60BC-447C-8D97-668E8525DDC0}">
      <dgm:prSet phldrT="[Text]"/>
      <dgm:spPr/>
      <dgm:t>
        <a:bodyPr/>
        <a:lstStyle/>
        <a:p>
          <a:endParaRPr lang="en-US" dirty="0"/>
        </a:p>
      </dgm:t>
    </dgm:pt>
    <dgm:pt modelId="{F7054546-BAFE-45EC-9AF0-B6DA8200530B}" type="parTrans" cxnId="{AC83F9B4-DBD0-498E-8AD4-F618564DFFC0}">
      <dgm:prSet/>
      <dgm:spPr/>
      <dgm:t>
        <a:bodyPr/>
        <a:lstStyle/>
        <a:p>
          <a:endParaRPr lang="en-US"/>
        </a:p>
      </dgm:t>
    </dgm:pt>
    <dgm:pt modelId="{60E4C882-4313-4B6C-A47B-17710B6C3010}" type="sibTrans" cxnId="{AC83F9B4-DBD0-498E-8AD4-F618564DFFC0}">
      <dgm:prSet/>
      <dgm:spPr/>
      <dgm:t>
        <a:bodyPr/>
        <a:lstStyle/>
        <a:p>
          <a:endParaRPr lang="en-US"/>
        </a:p>
      </dgm:t>
    </dgm:pt>
    <dgm:pt modelId="{9D732ADC-0C0D-48F1-AB35-AA4CBF16BBA9}" type="pres">
      <dgm:prSet presAssocID="{A164B220-4B2F-46B2-BE69-A205E5852B19}" presName="Name0" presStyleCnt="0">
        <dgm:presLayoutVars>
          <dgm:dir/>
          <dgm:animLvl val="lvl"/>
          <dgm:resizeHandles val="exact"/>
        </dgm:presLayoutVars>
      </dgm:prSet>
      <dgm:spPr/>
      <dgm:t>
        <a:bodyPr/>
        <a:lstStyle/>
        <a:p>
          <a:endParaRPr lang="en-US"/>
        </a:p>
      </dgm:t>
    </dgm:pt>
    <dgm:pt modelId="{FF2058E9-3F69-47AE-948B-49FF61F85F25}" type="pres">
      <dgm:prSet presAssocID="{15357373-25C1-449D-92C4-0A72866EB455}" presName="linNode" presStyleCnt="0"/>
      <dgm:spPr/>
    </dgm:pt>
    <dgm:pt modelId="{6F42BD42-1C1F-41D2-B11E-DC8D76FC7325}" type="pres">
      <dgm:prSet presAssocID="{15357373-25C1-449D-92C4-0A72866EB455}" presName="parentText" presStyleLbl="node1" presStyleIdx="0" presStyleCnt="1">
        <dgm:presLayoutVars>
          <dgm:chMax val="1"/>
          <dgm:bulletEnabled val="1"/>
        </dgm:presLayoutVars>
      </dgm:prSet>
      <dgm:spPr/>
      <dgm:t>
        <a:bodyPr/>
        <a:lstStyle/>
        <a:p>
          <a:endParaRPr lang="en-US"/>
        </a:p>
      </dgm:t>
    </dgm:pt>
    <dgm:pt modelId="{4525FDB4-7ABF-4F72-95FF-F3DDAE833C7E}" type="pres">
      <dgm:prSet presAssocID="{15357373-25C1-449D-92C4-0A72866EB455}" presName="descendantText" presStyleLbl="alignAccFollowNode1" presStyleIdx="0" presStyleCnt="1">
        <dgm:presLayoutVars>
          <dgm:bulletEnabled val="1"/>
        </dgm:presLayoutVars>
      </dgm:prSet>
      <dgm:spPr/>
      <dgm:t>
        <a:bodyPr/>
        <a:lstStyle/>
        <a:p>
          <a:endParaRPr lang="en-US"/>
        </a:p>
      </dgm:t>
    </dgm:pt>
  </dgm:ptLst>
  <dgm:cxnLst>
    <dgm:cxn modelId="{49528022-D267-4E2B-AC64-2FADCD8CE524}" type="presOf" srcId="{4CF77D85-BFE2-4D21-93A3-66F68E60DD05}" destId="{4525FDB4-7ABF-4F72-95FF-F3DDAE833C7E}" srcOrd="0" destOrd="0" presId="urn:microsoft.com/office/officeart/2005/8/layout/vList5"/>
    <dgm:cxn modelId="{5D0078E0-0C93-42B9-9042-717281D9618A}" srcId="{15357373-25C1-449D-92C4-0A72866EB455}" destId="{D11430AF-908D-4F06-98F1-51A2EDB984B4}" srcOrd="2" destOrd="0" parTransId="{2948D4A4-E6BA-4B51-8FA4-2B9BB49A9FC7}" sibTransId="{26C8B9B9-9450-447F-A654-4EE99AF8A74A}"/>
    <dgm:cxn modelId="{769E734C-45FE-41ED-9ABA-7A67FCA9BF79}" srcId="{15357373-25C1-449D-92C4-0A72866EB455}" destId="{4CF77D85-BFE2-4D21-93A3-66F68E60DD05}" srcOrd="0" destOrd="0" parTransId="{85F5BB6B-F427-4C18-8121-006EFBEEA6EF}" sibTransId="{875A9191-3AD9-470C-B01E-5065D3B56998}"/>
    <dgm:cxn modelId="{2248614B-E7CD-4D22-B2C8-CB92839EBCA7}" type="presOf" srcId="{D11430AF-908D-4F06-98F1-51A2EDB984B4}" destId="{4525FDB4-7ABF-4F72-95FF-F3DDAE833C7E}" srcOrd="0" destOrd="2" presId="urn:microsoft.com/office/officeart/2005/8/layout/vList5"/>
    <dgm:cxn modelId="{B3B8D181-BEE4-4242-8D44-036CB21D17E2}" type="presOf" srcId="{15357373-25C1-449D-92C4-0A72866EB455}" destId="{6F42BD42-1C1F-41D2-B11E-DC8D76FC7325}" srcOrd="0" destOrd="0" presId="urn:microsoft.com/office/officeart/2005/8/layout/vList5"/>
    <dgm:cxn modelId="{2159398F-54C1-4696-93E2-F27021BDF379}" type="presOf" srcId="{A164B220-4B2F-46B2-BE69-A205E5852B19}" destId="{9D732ADC-0C0D-48F1-AB35-AA4CBF16BBA9}" srcOrd="0" destOrd="0" presId="urn:microsoft.com/office/officeart/2005/8/layout/vList5"/>
    <dgm:cxn modelId="{AC83F9B4-DBD0-498E-8AD4-F618564DFFC0}" srcId="{15357373-25C1-449D-92C4-0A72866EB455}" destId="{177D2010-60BC-447C-8D97-668E8525DDC0}" srcOrd="1" destOrd="0" parTransId="{F7054546-BAFE-45EC-9AF0-B6DA8200530B}" sibTransId="{60E4C882-4313-4B6C-A47B-17710B6C3010}"/>
    <dgm:cxn modelId="{DF87F4E0-061F-48CE-ADA9-405DE28209CA}" srcId="{A164B220-4B2F-46B2-BE69-A205E5852B19}" destId="{15357373-25C1-449D-92C4-0A72866EB455}" srcOrd="0" destOrd="0" parTransId="{C447DD20-19F5-46FD-BCB0-915F167D18CC}" sibTransId="{A784F27B-9AF7-44DB-8744-676500718F54}"/>
    <dgm:cxn modelId="{CD6866BA-75EE-48CF-92DE-AC0D0FA036F8}" type="presOf" srcId="{177D2010-60BC-447C-8D97-668E8525DDC0}" destId="{4525FDB4-7ABF-4F72-95FF-F3DDAE833C7E}" srcOrd="0" destOrd="1" presId="urn:microsoft.com/office/officeart/2005/8/layout/vList5"/>
    <dgm:cxn modelId="{E2133BE2-F7EA-4B2B-898F-12E02F419144}" type="presParOf" srcId="{9D732ADC-0C0D-48F1-AB35-AA4CBF16BBA9}" destId="{FF2058E9-3F69-47AE-948B-49FF61F85F25}" srcOrd="0" destOrd="0" presId="urn:microsoft.com/office/officeart/2005/8/layout/vList5"/>
    <dgm:cxn modelId="{9DCEFDAE-D847-43EC-BC93-C48D681E1426}" type="presParOf" srcId="{FF2058E9-3F69-47AE-948B-49FF61F85F25}" destId="{6F42BD42-1C1F-41D2-B11E-DC8D76FC7325}" srcOrd="0" destOrd="0" presId="urn:microsoft.com/office/officeart/2005/8/layout/vList5"/>
    <dgm:cxn modelId="{4ACDB585-9730-4839-B560-C454F2B72F9E}" type="presParOf" srcId="{FF2058E9-3F69-47AE-948B-49FF61F85F25}" destId="{4525FDB4-7ABF-4F72-95FF-F3DDAE833C7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172D26-A560-471A-83C1-6FDEF5066AC1}" type="doc">
      <dgm:prSet loTypeId="urn:microsoft.com/office/officeart/2005/8/layout/pyramid3" loCatId="pyramid" qsTypeId="urn:microsoft.com/office/officeart/2005/8/quickstyle/simple3" qsCatId="simple" csTypeId="urn:microsoft.com/office/officeart/2005/8/colors/accent1_2" csCatId="accent1" phldr="1"/>
      <dgm:spPr/>
    </dgm:pt>
    <dgm:pt modelId="{75C710BD-05A4-425E-8908-393E73867B5F}">
      <dgm:prSet phldrT="[Text]" custT="1"/>
      <dgm:spPr/>
      <dgm:t>
        <a:bodyPr/>
        <a:lstStyle/>
        <a:p>
          <a:r>
            <a:rPr lang="en-US" sz="2200" b="1" dirty="0" smtClean="0"/>
            <a:t>Dairy Management Decisions</a:t>
          </a:r>
          <a:endParaRPr lang="en-US" sz="2200" b="1" dirty="0"/>
        </a:p>
      </dgm:t>
    </dgm:pt>
    <dgm:pt modelId="{2EE52AA2-2259-405A-B702-5C8ACB33424C}" type="parTrans" cxnId="{987A10F2-FBCD-4DC1-A015-5C3727B6EDA3}">
      <dgm:prSet/>
      <dgm:spPr/>
      <dgm:t>
        <a:bodyPr/>
        <a:lstStyle/>
        <a:p>
          <a:endParaRPr lang="en-US" sz="1400" b="1"/>
        </a:p>
      </dgm:t>
    </dgm:pt>
    <dgm:pt modelId="{329026AC-C7C5-4DA1-AB0E-78C8069693E0}" type="sibTrans" cxnId="{987A10F2-FBCD-4DC1-A015-5C3727B6EDA3}">
      <dgm:prSet/>
      <dgm:spPr/>
      <dgm:t>
        <a:bodyPr/>
        <a:lstStyle/>
        <a:p>
          <a:endParaRPr lang="en-US" sz="1400" b="1"/>
        </a:p>
      </dgm:t>
    </dgm:pt>
    <dgm:pt modelId="{209DF1EA-88D4-4716-A7DA-A94C6B72BAB3}">
      <dgm:prSet phldrT="[Text]" custT="1"/>
      <dgm:spPr/>
      <dgm:t>
        <a:bodyPr/>
        <a:lstStyle/>
        <a:p>
          <a:r>
            <a:rPr lang="en-US" sz="2000" b="1" dirty="0" smtClean="0"/>
            <a:t>Genetic Evaluations</a:t>
          </a:r>
        </a:p>
      </dgm:t>
    </dgm:pt>
    <dgm:pt modelId="{4B95CE7F-95B4-4885-8BE9-11FE51C5B12A}" type="parTrans" cxnId="{5470A82B-69C5-4784-A4A0-396EE1F2AB5A}">
      <dgm:prSet/>
      <dgm:spPr/>
      <dgm:t>
        <a:bodyPr/>
        <a:lstStyle/>
        <a:p>
          <a:endParaRPr lang="en-US" sz="1400" b="1"/>
        </a:p>
      </dgm:t>
    </dgm:pt>
    <dgm:pt modelId="{9029F21A-33BC-4D5D-BB32-E4345C7FC649}" type="sibTrans" cxnId="{5470A82B-69C5-4784-A4A0-396EE1F2AB5A}">
      <dgm:prSet/>
      <dgm:spPr/>
      <dgm:t>
        <a:bodyPr/>
        <a:lstStyle/>
        <a:p>
          <a:endParaRPr lang="en-US" sz="1400" b="1"/>
        </a:p>
      </dgm:t>
    </dgm:pt>
    <dgm:pt modelId="{CBF63EE0-08C9-4BD2-8ED0-29A1E5608B30}">
      <dgm:prSet phldrT="[Text]" custT="1"/>
      <dgm:spPr/>
      <dgm:t>
        <a:bodyPr/>
        <a:lstStyle/>
        <a:p>
          <a:pPr algn="ctr"/>
          <a:r>
            <a:rPr lang="en-US" sz="1800" b="1" dirty="0" smtClean="0"/>
            <a:t>Education &amp; Research</a:t>
          </a:r>
        </a:p>
      </dgm:t>
    </dgm:pt>
    <dgm:pt modelId="{FA38124D-5A79-4D2E-A860-990484037B46}" type="parTrans" cxnId="{B5B6A3E8-3BB4-4E11-AE19-8FB74A46B930}">
      <dgm:prSet/>
      <dgm:spPr/>
      <dgm:t>
        <a:bodyPr/>
        <a:lstStyle/>
        <a:p>
          <a:endParaRPr lang="en-US" sz="1400" b="1"/>
        </a:p>
      </dgm:t>
    </dgm:pt>
    <dgm:pt modelId="{A57ABB50-FC66-436D-BE21-149A80B80E4B}" type="sibTrans" cxnId="{B5B6A3E8-3BB4-4E11-AE19-8FB74A46B930}">
      <dgm:prSet/>
      <dgm:spPr/>
      <dgm:t>
        <a:bodyPr/>
        <a:lstStyle/>
        <a:p>
          <a:endParaRPr lang="en-US" sz="1400" b="1"/>
        </a:p>
      </dgm:t>
    </dgm:pt>
    <dgm:pt modelId="{7B2EA6F6-2759-4E46-9D60-0599958AD46E}">
      <dgm:prSet custT="1"/>
      <dgm:spPr/>
      <dgm:t>
        <a:bodyPr/>
        <a:lstStyle/>
        <a:p>
          <a:r>
            <a:rPr lang="en-US" sz="1400" b="1" dirty="0" smtClean="0"/>
            <a:t>Promotion &amp;</a:t>
          </a:r>
        </a:p>
        <a:p>
          <a:r>
            <a:rPr lang="en-US" sz="1400" b="1" dirty="0" smtClean="0"/>
            <a:t> Sales</a:t>
          </a:r>
          <a:endParaRPr lang="en-US" sz="1400" b="1" dirty="0"/>
        </a:p>
      </dgm:t>
    </dgm:pt>
    <dgm:pt modelId="{AAADA4A9-2CD8-4232-BC85-F4EC9106BBAD}" type="sibTrans" cxnId="{48337B89-C336-4140-9771-B9C9B76A8408}">
      <dgm:prSet/>
      <dgm:spPr/>
      <dgm:t>
        <a:bodyPr/>
        <a:lstStyle/>
        <a:p>
          <a:endParaRPr lang="en-US" sz="1400" b="1"/>
        </a:p>
      </dgm:t>
    </dgm:pt>
    <dgm:pt modelId="{3D429089-A9C9-4A0C-BFCD-56BFB12554C6}" type="parTrans" cxnId="{48337B89-C336-4140-9771-B9C9B76A8408}">
      <dgm:prSet/>
      <dgm:spPr/>
      <dgm:t>
        <a:bodyPr/>
        <a:lstStyle/>
        <a:p>
          <a:endParaRPr lang="en-US" sz="1400" b="1"/>
        </a:p>
      </dgm:t>
    </dgm:pt>
    <dgm:pt modelId="{91DCC42C-A333-4A98-835B-67C024FCB5B8}" type="pres">
      <dgm:prSet presAssocID="{16172D26-A560-471A-83C1-6FDEF5066AC1}" presName="Name0" presStyleCnt="0">
        <dgm:presLayoutVars>
          <dgm:dir/>
          <dgm:animLvl val="lvl"/>
          <dgm:resizeHandles val="exact"/>
        </dgm:presLayoutVars>
      </dgm:prSet>
      <dgm:spPr/>
    </dgm:pt>
    <dgm:pt modelId="{7C898CD2-A431-4640-B44D-CB29C71C7415}" type="pres">
      <dgm:prSet presAssocID="{75C710BD-05A4-425E-8908-393E73867B5F}" presName="Name8" presStyleCnt="0"/>
      <dgm:spPr/>
    </dgm:pt>
    <dgm:pt modelId="{D404113E-494D-495D-98B7-C9D6622213D7}" type="pres">
      <dgm:prSet presAssocID="{75C710BD-05A4-425E-8908-393E73867B5F}" presName="level" presStyleLbl="node1" presStyleIdx="0" presStyleCnt="4" custLinFactNeighborX="-22549" custLinFactNeighborY="-26324">
        <dgm:presLayoutVars>
          <dgm:chMax val="1"/>
          <dgm:bulletEnabled val="1"/>
        </dgm:presLayoutVars>
      </dgm:prSet>
      <dgm:spPr/>
      <dgm:t>
        <a:bodyPr/>
        <a:lstStyle/>
        <a:p>
          <a:endParaRPr lang="en-US"/>
        </a:p>
      </dgm:t>
    </dgm:pt>
    <dgm:pt modelId="{35A198EE-EA50-402F-AE2B-270D3A1722B9}" type="pres">
      <dgm:prSet presAssocID="{75C710BD-05A4-425E-8908-393E73867B5F}" presName="levelTx" presStyleLbl="revTx" presStyleIdx="0" presStyleCnt="0">
        <dgm:presLayoutVars>
          <dgm:chMax val="1"/>
          <dgm:bulletEnabled val="1"/>
        </dgm:presLayoutVars>
      </dgm:prSet>
      <dgm:spPr/>
      <dgm:t>
        <a:bodyPr/>
        <a:lstStyle/>
        <a:p>
          <a:endParaRPr lang="en-US"/>
        </a:p>
      </dgm:t>
    </dgm:pt>
    <dgm:pt modelId="{0B576C58-FBF2-4191-B845-BB5CC73C9A62}" type="pres">
      <dgm:prSet presAssocID="{209DF1EA-88D4-4716-A7DA-A94C6B72BAB3}" presName="Name8" presStyleCnt="0"/>
      <dgm:spPr/>
    </dgm:pt>
    <dgm:pt modelId="{A9302786-1C8D-489B-AA6B-FBE4C306790C}" type="pres">
      <dgm:prSet presAssocID="{209DF1EA-88D4-4716-A7DA-A94C6B72BAB3}" presName="level" presStyleLbl="node1" presStyleIdx="1" presStyleCnt="4">
        <dgm:presLayoutVars>
          <dgm:chMax val="1"/>
          <dgm:bulletEnabled val="1"/>
        </dgm:presLayoutVars>
      </dgm:prSet>
      <dgm:spPr/>
      <dgm:t>
        <a:bodyPr/>
        <a:lstStyle/>
        <a:p>
          <a:endParaRPr lang="en-US"/>
        </a:p>
      </dgm:t>
    </dgm:pt>
    <dgm:pt modelId="{66E5C37B-A67A-4845-BD94-132CFCF724A6}" type="pres">
      <dgm:prSet presAssocID="{209DF1EA-88D4-4716-A7DA-A94C6B72BAB3}" presName="levelTx" presStyleLbl="revTx" presStyleIdx="0" presStyleCnt="0">
        <dgm:presLayoutVars>
          <dgm:chMax val="1"/>
          <dgm:bulletEnabled val="1"/>
        </dgm:presLayoutVars>
      </dgm:prSet>
      <dgm:spPr/>
      <dgm:t>
        <a:bodyPr/>
        <a:lstStyle/>
        <a:p>
          <a:endParaRPr lang="en-US"/>
        </a:p>
      </dgm:t>
    </dgm:pt>
    <dgm:pt modelId="{5A69B762-E54C-4D08-AAE3-9386D3A1261D}" type="pres">
      <dgm:prSet presAssocID="{CBF63EE0-08C9-4BD2-8ED0-29A1E5608B30}" presName="Name8" presStyleCnt="0"/>
      <dgm:spPr/>
    </dgm:pt>
    <dgm:pt modelId="{C56D15F8-1699-4A9E-B20A-19CC91E6C140}" type="pres">
      <dgm:prSet presAssocID="{CBF63EE0-08C9-4BD2-8ED0-29A1E5608B30}" presName="level" presStyleLbl="node1" presStyleIdx="2" presStyleCnt="4">
        <dgm:presLayoutVars>
          <dgm:chMax val="1"/>
          <dgm:bulletEnabled val="1"/>
        </dgm:presLayoutVars>
      </dgm:prSet>
      <dgm:spPr/>
      <dgm:t>
        <a:bodyPr/>
        <a:lstStyle/>
        <a:p>
          <a:endParaRPr lang="en-US"/>
        </a:p>
      </dgm:t>
    </dgm:pt>
    <dgm:pt modelId="{C4A2B7F0-BCF6-4561-90DD-BEC87AF94529}" type="pres">
      <dgm:prSet presAssocID="{CBF63EE0-08C9-4BD2-8ED0-29A1E5608B30}" presName="levelTx" presStyleLbl="revTx" presStyleIdx="0" presStyleCnt="0">
        <dgm:presLayoutVars>
          <dgm:chMax val="1"/>
          <dgm:bulletEnabled val="1"/>
        </dgm:presLayoutVars>
      </dgm:prSet>
      <dgm:spPr/>
      <dgm:t>
        <a:bodyPr/>
        <a:lstStyle/>
        <a:p>
          <a:endParaRPr lang="en-US"/>
        </a:p>
      </dgm:t>
    </dgm:pt>
    <dgm:pt modelId="{BCD11E21-E452-4FD2-9663-1513AA068453}" type="pres">
      <dgm:prSet presAssocID="{7B2EA6F6-2759-4E46-9D60-0599958AD46E}" presName="Name8" presStyleCnt="0"/>
      <dgm:spPr/>
    </dgm:pt>
    <dgm:pt modelId="{5ED3E264-510B-4DBC-AFF6-2D2A1398B002}" type="pres">
      <dgm:prSet presAssocID="{7B2EA6F6-2759-4E46-9D60-0599958AD46E}" presName="level" presStyleLbl="node1" presStyleIdx="3" presStyleCnt="4">
        <dgm:presLayoutVars>
          <dgm:chMax val="1"/>
          <dgm:bulletEnabled val="1"/>
        </dgm:presLayoutVars>
      </dgm:prSet>
      <dgm:spPr/>
      <dgm:t>
        <a:bodyPr/>
        <a:lstStyle/>
        <a:p>
          <a:endParaRPr lang="en-US"/>
        </a:p>
      </dgm:t>
    </dgm:pt>
    <dgm:pt modelId="{F733F7ED-5A14-49BA-9543-7C0697D79B23}" type="pres">
      <dgm:prSet presAssocID="{7B2EA6F6-2759-4E46-9D60-0599958AD46E}" presName="levelTx" presStyleLbl="revTx" presStyleIdx="0" presStyleCnt="0">
        <dgm:presLayoutVars>
          <dgm:chMax val="1"/>
          <dgm:bulletEnabled val="1"/>
        </dgm:presLayoutVars>
      </dgm:prSet>
      <dgm:spPr/>
      <dgm:t>
        <a:bodyPr/>
        <a:lstStyle/>
        <a:p>
          <a:endParaRPr lang="en-US"/>
        </a:p>
      </dgm:t>
    </dgm:pt>
  </dgm:ptLst>
  <dgm:cxnLst>
    <dgm:cxn modelId="{5470A82B-69C5-4784-A4A0-396EE1F2AB5A}" srcId="{16172D26-A560-471A-83C1-6FDEF5066AC1}" destId="{209DF1EA-88D4-4716-A7DA-A94C6B72BAB3}" srcOrd="1" destOrd="0" parTransId="{4B95CE7F-95B4-4885-8BE9-11FE51C5B12A}" sibTransId="{9029F21A-33BC-4D5D-BB32-E4345C7FC649}"/>
    <dgm:cxn modelId="{48337B89-C336-4140-9771-B9C9B76A8408}" srcId="{16172D26-A560-471A-83C1-6FDEF5066AC1}" destId="{7B2EA6F6-2759-4E46-9D60-0599958AD46E}" srcOrd="3" destOrd="0" parTransId="{3D429089-A9C9-4A0C-BFCD-56BFB12554C6}" sibTransId="{AAADA4A9-2CD8-4232-BC85-F4EC9106BBAD}"/>
    <dgm:cxn modelId="{55FD912B-4540-40E6-8CF3-B751702FCB3E}" type="presOf" srcId="{75C710BD-05A4-425E-8908-393E73867B5F}" destId="{35A198EE-EA50-402F-AE2B-270D3A1722B9}" srcOrd="1" destOrd="0" presId="urn:microsoft.com/office/officeart/2005/8/layout/pyramid3"/>
    <dgm:cxn modelId="{B1EED281-377D-4778-9F78-86D0B5001CC1}" type="presOf" srcId="{209DF1EA-88D4-4716-A7DA-A94C6B72BAB3}" destId="{66E5C37B-A67A-4845-BD94-132CFCF724A6}" srcOrd="1" destOrd="0" presId="urn:microsoft.com/office/officeart/2005/8/layout/pyramid3"/>
    <dgm:cxn modelId="{F1BA91E7-30FF-4776-8225-6BF313E15332}" type="presOf" srcId="{CBF63EE0-08C9-4BD2-8ED0-29A1E5608B30}" destId="{C4A2B7F0-BCF6-4561-90DD-BEC87AF94529}" srcOrd="1" destOrd="0" presId="urn:microsoft.com/office/officeart/2005/8/layout/pyramid3"/>
    <dgm:cxn modelId="{E2F02521-6D8D-4E82-923A-FEA9CF64563B}" type="presOf" srcId="{16172D26-A560-471A-83C1-6FDEF5066AC1}" destId="{91DCC42C-A333-4A98-835B-67C024FCB5B8}" srcOrd="0" destOrd="0" presId="urn:microsoft.com/office/officeart/2005/8/layout/pyramid3"/>
    <dgm:cxn modelId="{987A10F2-FBCD-4DC1-A015-5C3727B6EDA3}" srcId="{16172D26-A560-471A-83C1-6FDEF5066AC1}" destId="{75C710BD-05A4-425E-8908-393E73867B5F}" srcOrd="0" destOrd="0" parTransId="{2EE52AA2-2259-405A-B702-5C8ACB33424C}" sibTransId="{329026AC-C7C5-4DA1-AB0E-78C8069693E0}"/>
    <dgm:cxn modelId="{B5B6A3E8-3BB4-4E11-AE19-8FB74A46B930}" srcId="{16172D26-A560-471A-83C1-6FDEF5066AC1}" destId="{CBF63EE0-08C9-4BD2-8ED0-29A1E5608B30}" srcOrd="2" destOrd="0" parTransId="{FA38124D-5A79-4D2E-A860-990484037B46}" sibTransId="{A57ABB50-FC66-436D-BE21-149A80B80E4B}"/>
    <dgm:cxn modelId="{063937C6-3163-48EB-8B78-78B708C4406E}" type="presOf" srcId="{209DF1EA-88D4-4716-A7DA-A94C6B72BAB3}" destId="{A9302786-1C8D-489B-AA6B-FBE4C306790C}" srcOrd="0" destOrd="0" presId="urn:microsoft.com/office/officeart/2005/8/layout/pyramid3"/>
    <dgm:cxn modelId="{3E55F844-8BC5-48F5-813F-24DE8C405766}" type="presOf" srcId="{7B2EA6F6-2759-4E46-9D60-0599958AD46E}" destId="{5ED3E264-510B-4DBC-AFF6-2D2A1398B002}" srcOrd="0" destOrd="0" presId="urn:microsoft.com/office/officeart/2005/8/layout/pyramid3"/>
    <dgm:cxn modelId="{44C360BC-7B16-4C90-B923-55B0F9A25E17}" type="presOf" srcId="{7B2EA6F6-2759-4E46-9D60-0599958AD46E}" destId="{F733F7ED-5A14-49BA-9543-7C0697D79B23}" srcOrd="1" destOrd="0" presId="urn:microsoft.com/office/officeart/2005/8/layout/pyramid3"/>
    <dgm:cxn modelId="{D3B8BEDC-0249-4B1D-8CD7-28971365E522}" type="presOf" srcId="{75C710BD-05A4-425E-8908-393E73867B5F}" destId="{D404113E-494D-495D-98B7-C9D6622213D7}" srcOrd="0" destOrd="0" presId="urn:microsoft.com/office/officeart/2005/8/layout/pyramid3"/>
    <dgm:cxn modelId="{E0DF4830-0013-4C2B-8C56-12A7D561051A}" type="presOf" srcId="{CBF63EE0-08C9-4BD2-8ED0-29A1E5608B30}" destId="{C56D15F8-1699-4A9E-B20A-19CC91E6C140}" srcOrd="0" destOrd="0" presId="urn:microsoft.com/office/officeart/2005/8/layout/pyramid3"/>
    <dgm:cxn modelId="{0FFFC607-1075-4FFF-84A8-77EB83EE9C6E}" type="presParOf" srcId="{91DCC42C-A333-4A98-835B-67C024FCB5B8}" destId="{7C898CD2-A431-4640-B44D-CB29C71C7415}" srcOrd="0" destOrd="0" presId="urn:microsoft.com/office/officeart/2005/8/layout/pyramid3"/>
    <dgm:cxn modelId="{58CE497F-CA67-4A38-81E9-E54946492932}" type="presParOf" srcId="{7C898CD2-A431-4640-B44D-CB29C71C7415}" destId="{D404113E-494D-495D-98B7-C9D6622213D7}" srcOrd="0" destOrd="0" presId="urn:microsoft.com/office/officeart/2005/8/layout/pyramid3"/>
    <dgm:cxn modelId="{38E81DC2-3095-4DDD-A705-F014F97F364D}" type="presParOf" srcId="{7C898CD2-A431-4640-B44D-CB29C71C7415}" destId="{35A198EE-EA50-402F-AE2B-270D3A1722B9}" srcOrd="1" destOrd="0" presId="urn:microsoft.com/office/officeart/2005/8/layout/pyramid3"/>
    <dgm:cxn modelId="{57EDAE7F-71AC-455B-94D2-22065F4AEE91}" type="presParOf" srcId="{91DCC42C-A333-4A98-835B-67C024FCB5B8}" destId="{0B576C58-FBF2-4191-B845-BB5CC73C9A62}" srcOrd="1" destOrd="0" presId="urn:microsoft.com/office/officeart/2005/8/layout/pyramid3"/>
    <dgm:cxn modelId="{77C14A1C-10E8-40B7-BD73-C103ED5C6C95}" type="presParOf" srcId="{0B576C58-FBF2-4191-B845-BB5CC73C9A62}" destId="{A9302786-1C8D-489B-AA6B-FBE4C306790C}" srcOrd="0" destOrd="0" presId="urn:microsoft.com/office/officeart/2005/8/layout/pyramid3"/>
    <dgm:cxn modelId="{63658514-3A07-40F3-B534-0FDFD3FD51F7}" type="presParOf" srcId="{0B576C58-FBF2-4191-B845-BB5CC73C9A62}" destId="{66E5C37B-A67A-4845-BD94-132CFCF724A6}" srcOrd="1" destOrd="0" presId="urn:microsoft.com/office/officeart/2005/8/layout/pyramid3"/>
    <dgm:cxn modelId="{43056E77-5655-4F5A-848C-DF878BD36A33}" type="presParOf" srcId="{91DCC42C-A333-4A98-835B-67C024FCB5B8}" destId="{5A69B762-E54C-4D08-AAE3-9386D3A1261D}" srcOrd="2" destOrd="0" presId="urn:microsoft.com/office/officeart/2005/8/layout/pyramid3"/>
    <dgm:cxn modelId="{B479F6B7-4C86-403B-B108-F353E8F81060}" type="presParOf" srcId="{5A69B762-E54C-4D08-AAE3-9386D3A1261D}" destId="{C56D15F8-1699-4A9E-B20A-19CC91E6C140}" srcOrd="0" destOrd="0" presId="urn:microsoft.com/office/officeart/2005/8/layout/pyramid3"/>
    <dgm:cxn modelId="{C7306724-9271-48D5-B4C2-E7C4CACF5294}" type="presParOf" srcId="{5A69B762-E54C-4D08-AAE3-9386D3A1261D}" destId="{C4A2B7F0-BCF6-4561-90DD-BEC87AF94529}" srcOrd="1" destOrd="0" presId="urn:microsoft.com/office/officeart/2005/8/layout/pyramid3"/>
    <dgm:cxn modelId="{02332836-92BC-4564-BD85-CFBEE4B8E188}" type="presParOf" srcId="{91DCC42C-A333-4A98-835B-67C024FCB5B8}" destId="{BCD11E21-E452-4FD2-9663-1513AA068453}" srcOrd="3" destOrd="0" presId="urn:microsoft.com/office/officeart/2005/8/layout/pyramid3"/>
    <dgm:cxn modelId="{1F56578F-52E8-4A33-94BB-6526BF26D293}" type="presParOf" srcId="{BCD11E21-E452-4FD2-9663-1513AA068453}" destId="{5ED3E264-510B-4DBC-AFF6-2D2A1398B002}" srcOrd="0" destOrd="0" presId="urn:microsoft.com/office/officeart/2005/8/layout/pyramid3"/>
    <dgm:cxn modelId="{4105792A-3443-43E1-A182-97F0B526796F}" type="presParOf" srcId="{BCD11E21-E452-4FD2-9663-1513AA068453}" destId="{F733F7ED-5A14-49BA-9543-7C0697D79B23}"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0FF30B-5F4C-4482-A7EA-CA375D5DD22E}" type="doc">
      <dgm:prSet loTypeId="urn:microsoft.com/office/officeart/2005/8/layout/vList4" loCatId="list" qsTypeId="urn:microsoft.com/office/officeart/2005/8/quickstyle/simple3" qsCatId="simple" csTypeId="urn:microsoft.com/office/officeart/2005/8/colors/accent1_2" csCatId="accent1" phldr="1"/>
      <dgm:spPr/>
    </dgm:pt>
    <dgm:pt modelId="{43548C85-C33E-4C10-825F-A850FEAF5D62}">
      <dgm:prSet phldrT="[Text]"/>
      <dgm:spPr/>
      <dgm:t>
        <a:bodyPr/>
        <a:lstStyle/>
        <a:p>
          <a:r>
            <a:rPr lang="en-US" b="1" dirty="0" smtClean="0"/>
            <a:t>Field Service Providers</a:t>
          </a:r>
          <a:endParaRPr lang="en-US" b="1" dirty="0"/>
        </a:p>
      </dgm:t>
    </dgm:pt>
    <dgm:pt modelId="{D5A6751B-7C2C-4199-B1E7-45DE0154D5AC}" type="parTrans" cxnId="{DD71C292-E101-459C-BE6E-D3398551FFBB}">
      <dgm:prSet/>
      <dgm:spPr/>
      <dgm:t>
        <a:bodyPr/>
        <a:lstStyle/>
        <a:p>
          <a:endParaRPr lang="en-US" b="1"/>
        </a:p>
      </dgm:t>
    </dgm:pt>
    <dgm:pt modelId="{BA6173F7-2809-4DCD-B292-04BF6B338411}" type="sibTrans" cxnId="{DD71C292-E101-459C-BE6E-D3398551FFBB}">
      <dgm:prSet/>
      <dgm:spPr/>
      <dgm:t>
        <a:bodyPr/>
        <a:lstStyle/>
        <a:p>
          <a:endParaRPr lang="en-US" b="1"/>
        </a:p>
      </dgm:t>
    </dgm:pt>
    <dgm:pt modelId="{9F746D53-8311-4A8E-A61B-C57926626BD0}">
      <dgm:prSet phldrT="[Text]"/>
      <dgm:spPr/>
      <dgm:t>
        <a:bodyPr/>
        <a:lstStyle/>
        <a:p>
          <a:r>
            <a:rPr lang="en-US" b="1" dirty="0" smtClean="0"/>
            <a:t>Laboratories</a:t>
          </a:r>
          <a:endParaRPr lang="en-US" b="1" dirty="0"/>
        </a:p>
      </dgm:t>
    </dgm:pt>
    <dgm:pt modelId="{A4C17635-F76E-4FCA-8252-C00FEA302544}" type="parTrans" cxnId="{57F10A80-8102-4541-8D2B-8F8B36AC43D6}">
      <dgm:prSet/>
      <dgm:spPr/>
      <dgm:t>
        <a:bodyPr/>
        <a:lstStyle/>
        <a:p>
          <a:endParaRPr lang="en-US" b="1"/>
        </a:p>
      </dgm:t>
    </dgm:pt>
    <dgm:pt modelId="{6F5551B2-4192-444F-AE79-1A1DCC7FD9C1}" type="sibTrans" cxnId="{57F10A80-8102-4541-8D2B-8F8B36AC43D6}">
      <dgm:prSet/>
      <dgm:spPr/>
      <dgm:t>
        <a:bodyPr/>
        <a:lstStyle/>
        <a:p>
          <a:endParaRPr lang="en-US" b="1"/>
        </a:p>
      </dgm:t>
    </dgm:pt>
    <dgm:pt modelId="{3E4E7BFC-CAB8-46FF-A470-860A3BA8C411}">
      <dgm:prSet phldrT="[Text]"/>
      <dgm:spPr/>
      <dgm:t>
        <a:bodyPr/>
        <a:lstStyle/>
        <a:p>
          <a:r>
            <a:rPr lang="en-US" b="1" dirty="0" smtClean="0"/>
            <a:t>Meter Centers</a:t>
          </a:r>
          <a:endParaRPr lang="en-US" b="1" dirty="0"/>
        </a:p>
      </dgm:t>
    </dgm:pt>
    <dgm:pt modelId="{5ABF07C3-839A-4A0F-A766-8EC44CEAE3B2}" type="parTrans" cxnId="{8ACB6F81-5F0F-4043-BCEC-2712C7544220}">
      <dgm:prSet/>
      <dgm:spPr/>
      <dgm:t>
        <a:bodyPr/>
        <a:lstStyle/>
        <a:p>
          <a:endParaRPr lang="en-US" b="1"/>
        </a:p>
      </dgm:t>
    </dgm:pt>
    <dgm:pt modelId="{D43D9681-FDBB-432E-A629-6F0BBEC06C89}" type="sibTrans" cxnId="{8ACB6F81-5F0F-4043-BCEC-2712C7544220}">
      <dgm:prSet/>
      <dgm:spPr/>
      <dgm:t>
        <a:bodyPr/>
        <a:lstStyle/>
        <a:p>
          <a:endParaRPr lang="en-US" b="1"/>
        </a:p>
      </dgm:t>
    </dgm:pt>
    <dgm:pt modelId="{E3C9DA87-2897-44B0-B283-E4238289E47A}">
      <dgm:prSet phldrT="[Text]"/>
      <dgm:spPr/>
      <dgm:t>
        <a:bodyPr/>
        <a:lstStyle/>
        <a:p>
          <a:r>
            <a:rPr lang="en-US" b="1" dirty="0" smtClean="0"/>
            <a:t>Meter Technicians</a:t>
          </a:r>
          <a:endParaRPr lang="en-US" b="1" dirty="0"/>
        </a:p>
      </dgm:t>
    </dgm:pt>
    <dgm:pt modelId="{B9393D2D-CC04-4526-A4DF-A6A32A8FE4FF}" type="parTrans" cxnId="{0D5ADD8C-FA23-4E53-ACEC-66EBE1D58B78}">
      <dgm:prSet/>
      <dgm:spPr/>
      <dgm:t>
        <a:bodyPr/>
        <a:lstStyle/>
        <a:p>
          <a:endParaRPr lang="en-US" b="1"/>
        </a:p>
      </dgm:t>
    </dgm:pt>
    <dgm:pt modelId="{CA93981A-FD65-40F7-AAD8-FDA79658ED05}" type="sibTrans" cxnId="{0D5ADD8C-FA23-4E53-ACEC-66EBE1D58B78}">
      <dgm:prSet/>
      <dgm:spPr/>
      <dgm:t>
        <a:bodyPr/>
        <a:lstStyle/>
        <a:p>
          <a:endParaRPr lang="en-US" b="1"/>
        </a:p>
      </dgm:t>
    </dgm:pt>
    <dgm:pt modelId="{D7833765-C835-4F80-8C7D-6962F818222A}">
      <dgm:prSet phldrT="[Text]"/>
      <dgm:spPr/>
      <dgm:t>
        <a:bodyPr/>
        <a:lstStyle/>
        <a:p>
          <a:r>
            <a:rPr lang="en-US" b="1" dirty="0" smtClean="0"/>
            <a:t>Dairy Records Processing Centers </a:t>
          </a:r>
          <a:endParaRPr lang="en-US" b="1" dirty="0"/>
        </a:p>
      </dgm:t>
    </dgm:pt>
    <dgm:pt modelId="{112B1A1F-E7B0-4EE8-8342-0E07D8B165BF}" type="parTrans" cxnId="{3863210E-ACB9-42AC-91AA-38B6B27E315E}">
      <dgm:prSet/>
      <dgm:spPr/>
      <dgm:t>
        <a:bodyPr/>
        <a:lstStyle/>
        <a:p>
          <a:endParaRPr lang="en-US" b="1"/>
        </a:p>
      </dgm:t>
    </dgm:pt>
    <dgm:pt modelId="{B724E72C-1F8D-4C98-98B0-64A159FB38CA}" type="sibTrans" cxnId="{3863210E-ACB9-42AC-91AA-38B6B27E315E}">
      <dgm:prSet/>
      <dgm:spPr/>
      <dgm:t>
        <a:bodyPr/>
        <a:lstStyle/>
        <a:p>
          <a:endParaRPr lang="en-US" b="1"/>
        </a:p>
      </dgm:t>
    </dgm:pt>
    <dgm:pt modelId="{D288EC6A-2ADA-43EC-AA12-587F5596E671}" type="pres">
      <dgm:prSet presAssocID="{D50FF30B-5F4C-4482-A7EA-CA375D5DD22E}" presName="linear" presStyleCnt="0">
        <dgm:presLayoutVars>
          <dgm:dir/>
          <dgm:resizeHandles val="exact"/>
        </dgm:presLayoutVars>
      </dgm:prSet>
      <dgm:spPr/>
    </dgm:pt>
    <dgm:pt modelId="{200B42C6-50F6-4D5A-95B6-7CCA31FD3E7D}" type="pres">
      <dgm:prSet presAssocID="{43548C85-C33E-4C10-825F-A850FEAF5D62}" presName="comp" presStyleCnt="0"/>
      <dgm:spPr/>
    </dgm:pt>
    <dgm:pt modelId="{27BDA737-7428-443B-8A2F-1F2CA41695F2}" type="pres">
      <dgm:prSet presAssocID="{43548C85-C33E-4C10-825F-A850FEAF5D62}" presName="box" presStyleLbl="node1" presStyleIdx="0" presStyleCnt="5"/>
      <dgm:spPr/>
      <dgm:t>
        <a:bodyPr/>
        <a:lstStyle/>
        <a:p>
          <a:endParaRPr lang="en-US"/>
        </a:p>
      </dgm:t>
    </dgm:pt>
    <dgm:pt modelId="{FD27974C-E4DF-4098-89FF-3002E93988DB}" type="pres">
      <dgm:prSet presAssocID="{43548C85-C33E-4C10-825F-A850FEAF5D62}" presName="img"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7801592D-38E6-450B-ADD3-324BBB4A35B1}" type="pres">
      <dgm:prSet presAssocID="{43548C85-C33E-4C10-825F-A850FEAF5D62}" presName="text" presStyleLbl="node1" presStyleIdx="0" presStyleCnt="5">
        <dgm:presLayoutVars>
          <dgm:bulletEnabled val="1"/>
        </dgm:presLayoutVars>
      </dgm:prSet>
      <dgm:spPr/>
      <dgm:t>
        <a:bodyPr/>
        <a:lstStyle/>
        <a:p>
          <a:endParaRPr lang="en-US"/>
        </a:p>
      </dgm:t>
    </dgm:pt>
    <dgm:pt modelId="{848D7DAD-CBB2-4E4C-B12E-66BC5E1A4818}" type="pres">
      <dgm:prSet presAssocID="{BA6173F7-2809-4DCD-B292-04BF6B338411}" presName="spacer" presStyleCnt="0"/>
      <dgm:spPr/>
    </dgm:pt>
    <dgm:pt modelId="{7F39DB47-C630-4E84-8D5E-6D4EAFD710A0}" type="pres">
      <dgm:prSet presAssocID="{9F746D53-8311-4A8E-A61B-C57926626BD0}" presName="comp" presStyleCnt="0"/>
      <dgm:spPr/>
    </dgm:pt>
    <dgm:pt modelId="{253F72D0-9FE1-446D-92AC-06B7D71EE799}" type="pres">
      <dgm:prSet presAssocID="{9F746D53-8311-4A8E-A61B-C57926626BD0}" presName="box" presStyleLbl="node1" presStyleIdx="1" presStyleCnt="5"/>
      <dgm:spPr/>
      <dgm:t>
        <a:bodyPr/>
        <a:lstStyle/>
        <a:p>
          <a:endParaRPr lang="en-US"/>
        </a:p>
      </dgm:t>
    </dgm:pt>
    <dgm:pt modelId="{B6AC9D05-4BCF-49A0-A83D-ADC28B69E136}" type="pres">
      <dgm:prSet presAssocID="{9F746D53-8311-4A8E-A61B-C57926626BD0}" presName="img" presStyleLbl="fgImgPlace1" presStyleIdx="1" presStyleCnt="5"/>
      <dgm:spPr>
        <a:blipFill rotWithShape="1">
          <a:blip xmlns:r="http://schemas.openxmlformats.org/officeDocument/2006/relationships" r:embed="rId2"/>
          <a:stretch>
            <a:fillRect/>
          </a:stretch>
        </a:blipFill>
      </dgm:spPr>
    </dgm:pt>
    <dgm:pt modelId="{6D2C3205-37A9-462B-B02A-B9CF9DFD6218}" type="pres">
      <dgm:prSet presAssocID="{9F746D53-8311-4A8E-A61B-C57926626BD0}" presName="text" presStyleLbl="node1" presStyleIdx="1" presStyleCnt="5">
        <dgm:presLayoutVars>
          <dgm:bulletEnabled val="1"/>
        </dgm:presLayoutVars>
      </dgm:prSet>
      <dgm:spPr/>
      <dgm:t>
        <a:bodyPr/>
        <a:lstStyle/>
        <a:p>
          <a:endParaRPr lang="en-US"/>
        </a:p>
      </dgm:t>
    </dgm:pt>
    <dgm:pt modelId="{8069B2B9-53F8-4D71-A1AD-BAFF98AB3A13}" type="pres">
      <dgm:prSet presAssocID="{6F5551B2-4192-444F-AE79-1A1DCC7FD9C1}" presName="spacer" presStyleCnt="0"/>
      <dgm:spPr/>
    </dgm:pt>
    <dgm:pt modelId="{DCEBF89F-6CAA-4CB2-A2D2-A2056D754CBE}" type="pres">
      <dgm:prSet presAssocID="{3E4E7BFC-CAB8-46FF-A470-860A3BA8C411}" presName="comp" presStyleCnt="0"/>
      <dgm:spPr/>
    </dgm:pt>
    <dgm:pt modelId="{5CEF9B1F-2C7A-48A3-BC86-ED7C5B5C7202}" type="pres">
      <dgm:prSet presAssocID="{3E4E7BFC-CAB8-46FF-A470-860A3BA8C411}" presName="box" presStyleLbl="node1" presStyleIdx="2" presStyleCnt="5"/>
      <dgm:spPr/>
      <dgm:t>
        <a:bodyPr/>
        <a:lstStyle/>
        <a:p>
          <a:endParaRPr lang="en-US"/>
        </a:p>
      </dgm:t>
    </dgm:pt>
    <dgm:pt modelId="{9EB5B1E4-7779-46F5-9C66-534CB0DA37F5}" type="pres">
      <dgm:prSet presAssocID="{3E4E7BFC-CAB8-46FF-A470-860A3BA8C411}" presName="img"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52000" b="-52000"/>
          </a:stretch>
        </a:blipFill>
      </dgm:spPr>
    </dgm:pt>
    <dgm:pt modelId="{B093517C-72C3-4777-8049-20B83DEFD282}" type="pres">
      <dgm:prSet presAssocID="{3E4E7BFC-CAB8-46FF-A470-860A3BA8C411}" presName="text" presStyleLbl="node1" presStyleIdx="2" presStyleCnt="5">
        <dgm:presLayoutVars>
          <dgm:bulletEnabled val="1"/>
        </dgm:presLayoutVars>
      </dgm:prSet>
      <dgm:spPr/>
      <dgm:t>
        <a:bodyPr/>
        <a:lstStyle/>
        <a:p>
          <a:endParaRPr lang="en-US"/>
        </a:p>
      </dgm:t>
    </dgm:pt>
    <dgm:pt modelId="{AE1F1404-D7C7-46C4-8E96-78CC252CF40D}" type="pres">
      <dgm:prSet presAssocID="{D43D9681-FDBB-432E-A629-6F0BBEC06C89}" presName="spacer" presStyleCnt="0"/>
      <dgm:spPr/>
    </dgm:pt>
    <dgm:pt modelId="{96694EE5-833F-4457-B599-27C6E694FF6B}" type="pres">
      <dgm:prSet presAssocID="{E3C9DA87-2897-44B0-B283-E4238289E47A}" presName="comp" presStyleCnt="0"/>
      <dgm:spPr/>
    </dgm:pt>
    <dgm:pt modelId="{280E2132-FED8-4109-AA66-BDAF3C32E399}" type="pres">
      <dgm:prSet presAssocID="{E3C9DA87-2897-44B0-B283-E4238289E47A}" presName="box" presStyleLbl="node1" presStyleIdx="3" presStyleCnt="5" custLinFactNeighborX="-3125" custLinFactNeighborY="-3527"/>
      <dgm:spPr/>
      <dgm:t>
        <a:bodyPr/>
        <a:lstStyle/>
        <a:p>
          <a:endParaRPr lang="en-US"/>
        </a:p>
      </dgm:t>
    </dgm:pt>
    <dgm:pt modelId="{91D3334E-8CE1-4DF0-AE88-C60093DD3FC3}" type="pres">
      <dgm:prSet presAssocID="{E3C9DA87-2897-44B0-B283-E4238289E47A}" presName="img"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67000" b="-67000"/>
          </a:stretch>
        </a:blipFill>
      </dgm:spPr>
    </dgm:pt>
    <dgm:pt modelId="{5024F241-7142-42D9-A947-8516A09AEAAB}" type="pres">
      <dgm:prSet presAssocID="{E3C9DA87-2897-44B0-B283-E4238289E47A}" presName="text" presStyleLbl="node1" presStyleIdx="3" presStyleCnt="5">
        <dgm:presLayoutVars>
          <dgm:bulletEnabled val="1"/>
        </dgm:presLayoutVars>
      </dgm:prSet>
      <dgm:spPr/>
      <dgm:t>
        <a:bodyPr/>
        <a:lstStyle/>
        <a:p>
          <a:endParaRPr lang="en-US"/>
        </a:p>
      </dgm:t>
    </dgm:pt>
    <dgm:pt modelId="{DBBE51D4-8C91-47B4-B3B5-361663A5D806}" type="pres">
      <dgm:prSet presAssocID="{CA93981A-FD65-40F7-AAD8-FDA79658ED05}" presName="spacer" presStyleCnt="0"/>
      <dgm:spPr/>
    </dgm:pt>
    <dgm:pt modelId="{3B2158FC-3E73-4BDE-8477-6756A8D633FF}" type="pres">
      <dgm:prSet presAssocID="{D7833765-C835-4F80-8C7D-6962F818222A}" presName="comp" presStyleCnt="0"/>
      <dgm:spPr/>
    </dgm:pt>
    <dgm:pt modelId="{EE5456BF-850D-4F77-80D2-DE19A36ACE74}" type="pres">
      <dgm:prSet presAssocID="{D7833765-C835-4F80-8C7D-6962F818222A}" presName="box" presStyleLbl="node1" presStyleIdx="4" presStyleCnt="5"/>
      <dgm:spPr/>
      <dgm:t>
        <a:bodyPr/>
        <a:lstStyle/>
        <a:p>
          <a:endParaRPr lang="en-US"/>
        </a:p>
      </dgm:t>
    </dgm:pt>
    <dgm:pt modelId="{A345D3E7-FF4D-4E3E-8196-8272516FB016}" type="pres">
      <dgm:prSet presAssocID="{D7833765-C835-4F80-8C7D-6962F818222A}" presName="img"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39000" b="-39000"/>
          </a:stretch>
        </a:blipFill>
      </dgm:spPr>
    </dgm:pt>
    <dgm:pt modelId="{A2AC3F55-3F5E-4A32-AC39-D89143350580}" type="pres">
      <dgm:prSet presAssocID="{D7833765-C835-4F80-8C7D-6962F818222A}" presName="text" presStyleLbl="node1" presStyleIdx="4" presStyleCnt="5">
        <dgm:presLayoutVars>
          <dgm:bulletEnabled val="1"/>
        </dgm:presLayoutVars>
      </dgm:prSet>
      <dgm:spPr/>
      <dgm:t>
        <a:bodyPr/>
        <a:lstStyle/>
        <a:p>
          <a:endParaRPr lang="en-US"/>
        </a:p>
      </dgm:t>
    </dgm:pt>
  </dgm:ptLst>
  <dgm:cxnLst>
    <dgm:cxn modelId="{6C16CCCF-7C8B-464F-9215-095F605247B8}" type="presOf" srcId="{D7833765-C835-4F80-8C7D-6962F818222A}" destId="{EE5456BF-850D-4F77-80D2-DE19A36ACE74}" srcOrd="0" destOrd="0" presId="urn:microsoft.com/office/officeart/2005/8/layout/vList4"/>
    <dgm:cxn modelId="{A0DB835F-7EF4-4164-885C-A26BD7B0ED4D}" type="presOf" srcId="{3E4E7BFC-CAB8-46FF-A470-860A3BA8C411}" destId="{B093517C-72C3-4777-8049-20B83DEFD282}" srcOrd="1" destOrd="0" presId="urn:microsoft.com/office/officeart/2005/8/layout/vList4"/>
    <dgm:cxn modelId="{A1ADE5FB-8A93-4D1C-8B4C-97EC717E6E77}" type="presOf" srcId="{D7833765-C835-4F80-8C7D-6962F818222A}" destId="{A2AC3F55-3F5E-4A32-AC39-D89143350580}" srcOrd="1" destOrd="0" presId="urn:microsoft.com/office/officeart/2005/8/layout/vList4"/>
    <dgm:cxn modelId="{30B189F2-75BD-4543-9AD6-7A433505B06E}" type="presOf" srcId="{D50FF30B-5F4C-4482-A7EA-CA375D5DD22E}" destId="{D288EC6A-2ADA-43EC-AA12-587F5596E671}" srcOrd="0" destOrd="0" presId="urn:microsoft.com/office/officeart/2005/8/layout/vList4"/>
    <dgm:cxn modelId="{52C56882-6FB6-421B-A1F1-6E17EDCD6695}" type="presOf" srcId="{9F746D53-8311-4A8E-A61B-C57926626BD0}" destId="{6D2C3205-37A9-462B-B02A-B9CF9DFD6218}" srcOrd="1" destOrd="0" presId="urn:microsoft.com/office/officeart/2005/8/layout/vList4"/>
    <dgm:cxn modelId="{FEFBD2E5-11F2-49C4-87ED-357346885DB9}" type="presOf" srcId="{E3C9DA87-2897-44B0-B283-E4238289E47A}" destId="{280E2132-FED8-4109-AA66-BDAF3C32E399}" srcOrd="0" destOrd="0" presId="urn:microsoft.com/office/officeart/2005/8/layout/vList4"/>
    <dgm:cxn modelId="{2AF91A42-3395-4D88-84E3-EBD6149ED6DE}" type="presOf" srcId="{9F746D53-8311-4A8E-A61B-C57926626BD0}" destId="{253F72D0-9FE1-446D-92AC-06B7D71EE799}" srcOrd="0" destOrd="0" presId="urn:microsoft.com/office/officeart/2005/8/layout/vList4"/>
    <dgm:cxn modelId="{8ACB6F81-5F0F-4043-BCEC-2712C7544220}" srcId="{D50FF30B-5F4C-4482-A7EA-CA375D5DD22E}" destId="{3E4E7BFC-CAB8-46FF-A470-860A3BA8C411}" srcOrd="2" destOrd="0" parTransId="{5ABF07C3-839A-4A0F-A766-8EC44CEAE3B2}" sibTransId="{D43D9681-FDBB-432E-A629-6F0BBEC06C89}"/>
    <dgm:cxn modelId="{C103B2FC-FC70-4A60-BFFF-05997CD03E13}" type="presOf" srcId="{3E4E7BFC-CAB8-46FF-A470-860A3BA8C411}" destId="{5CEF9B1F-2C7A-48A3-BC86-ED7C5B5C7202}" srcOrd="0" destOrd="0" presId="urn:microsoft.com/office/officeart/2005/8/layout/vList4"/>
    <dgm:cxn modelId="{3863210E-ACB9-42AC-91AA-38B6B27E315E}" srcId="{D50FF30B-5F4C-4482-A7EA-CA375D5DD22E}" destId="{D7833765-C835-4F80-8C7D-6962F818222A}" srcOrd="4" destOrd="0" parTransId="{112B1A1F-E7B0-4EE8-8342-0E07D8B165BF}" sibTransId="{B724E72C-1F8D-4C98-98B0-64A159FB38CA}"/>
    <dgm:cxn modelId="{DD71C292-E101-459C-BE6E-D3398551FFBB}" srcId="{D50FF30B-5F4C-4482-A7EA-CA375D5DD22E}" destId="{43548C85-C33E-4C10-825F-A850FEAF5D62}" srcOrd="0" destOrd="0" parTransId="{D5A6751B-7C2C-4199-B1E7-45DE0154D5AC}" sibTransId="{BA6173F7-2809-4DCD-B292-04BF6B338411}"/>
    <dgm:cxn modelId="{D5322DFB-BC76-4233-B617-2280B2780F22}" type="presOf" srcId="{43548C85-C33E-4C10-825F-A850FEAF5D62}" destId="{7801592D-38E6-450B-ADD3-324BBB4A35B1}" srcOrd="1" destOrd="0" presId="urn:microsoft.com/office/officeart/2005/8/layout/vList4"/>
    <dgm:cxn modelId="{57F10A80-8102-4541-8D2B-8F8B36AC43D6}" srcId="{D50FF30B-5F4C-4482-A7EA-CA375D5DD22E}" destId="{9F746D53-8311-4A8E-A61B-C57926626BD0}" srcOrd="1" destOrd="0" parTransId="{A4C17635-F76E-4FCA-8252-C00FEA302544}" sibTransId="{6F5551B2-4192-444F-AE79-1A1DCC7FD9C1}"/>
    <dgm:cxn modelId="{0D5ADD8C-FA23-4E53-ACEC-66EBE1D58B78}" srcId="{D50FF30B-5F4C-4482-A7EA-CA375D5DD22E}" destId="{E3C9DA87-2897-44B0-B283-E4238289E47A}" srcOrd="3" destOrd="0" parTransId="{B9393D2D-CC04-4526-A4DF-A6A32A8FE4FF}" sibTransId="{CA93981A-FD65-40F7-AAD8-FDA79658ED05}"/>
    <dgm:cxn modelId="{F3EC0882-247C-4469-B61E-38D11F4C7F25}" type="presOf" srcId="{43548C85-C33E-4C10-825F-A850FEAF5D62}" destId="{27BDA737-7428-443B-8A2F-1F2CA41695F2}" srcOrd="0" destOrd="0" presId="urn:microsoft.com/office/officeart/2005/8/layout/vList4"/>
    <dgm:cxn modelId="{0B17B163-68BB-43D0-868B-4814D0D66E0D}" type="presOf" srcId="{E3C9DA87-2897-44B0-B283-E4238289E47A}" destId="{5024F241-7142-42D9-A947-8516A09AEAAB}" srcOrd="1" destOrd="0" presId="urn:microsoft.com/office/officeart/2005/8/layout/vList4"/>
    <dgm:cxn modelId="{76069C13-6B54-447D-99F0-5639B449DF14}" type="presParOf" srcId="{D288EC6A-2ADA-43EC-AA12-587F5596E671}" destId="{200B42C6-50F6-4D5A-95B6-7CCA31FD3E7D}" srcOrd="0" destOrd="0" presId="urn:microsoft.com/office/officeart/2005/8/layout/vList4"/>
    <dgm:cxn modelId="{A676F0BD-F477-40A5-8BE8-765FD1AC6DC8}" type="presParOf" srcId="{200B42C6-50F6-4D5A-95B6-7CCA31FD3E7D}" destId="{27BDA737-7428-443B-8A2F-1F2CA41695F2}" srcOrd="0" destOrd="0" presId="urn:microsoft.com/office/officeart/2005/8/layout/vList4"/>
    <dgm:cxn modelId="{8B80B875-AB64-4A7C-AA31-D2F3C535FC98}" type="presParOf" srcId="{200B42C6-50F6-4D5A-95B6-7CCA31FD3E7D}" destId="{FD27974C-E4DF-4098-89FF-3002E93988DB}" srcOrd="1" destOrd="0" presId="urn:microsoft.com/office/officeart/2005/8/layout/vList4"/>
    <dgm:cxn modelId="{83DF980B-A9FE-4C94-AC15-4A8C60F28835}" type="presParOf" srcId="{200B42C6-50F6-4D5A-95B6-7CCA31FD3E7D}" destId="{7801592D-38E6-450B-ADD3-324BBB4A35B1}" srcOrd="2" destOrd="0" presId="urn:microsoft.com/office/officeart/2005/8/layout/vList4"/>
    <dgm:cxn modelId="{74B63530-AC4D-40CD-BB7D-AFA0E7F07D3C}" type="presParOf" srcId="{D288EC6A-2ADA-43EC-AA12-587F5596E671}" destId="{848D7DAD-CBB2-4E4C-B12E-66BC5E1A4818}" srcOrd="1" destOrd="0" presId="urn:microsoft.com/office/officeart/2005/8/layout/vList4"/>
    <dgm:cxn modelId="{C5E21F16-2897-4116-BDA4-B2427FAB6839}" type="presParOf" srcId="{D288EC6A-2ADA-43EC-AA12-587F5596E671}" destId="{7F39DB47-C630-4E84-8D5E-6D4EAFD710A0}" srcOrd="2" destOrd="0" presId="urn:microsoft.com/office/officeart/2005/8/layout/vList4"/>
    <dgm:cxn modelId="{BBF9D1B1-699D-4463-A2D5-A22B0198AA8B}" type="presParOf" srcId="{7F39DB47-C630-4E84-8D5E-6D4EAFD710A0}" destId="{253F72D0-9FE1-446D-92AC-06B7D71EE799}" srcOrd="0" destOrd="0" presId="urn:microsoft.com/office/officeart/2005/8/layout/vList4"/>
    <dgm:cxn modelId="{BE773AA9-9B9D-46B7-8A43-66CB9FEC2DED}" type="presParOf" srcId="{7F39DB47-C630-4E84-8D5E-6D4EAFD710A0}" destId="{B6AC9D05-4BCF-49A0-A83D-ADC28B69E136}" srcOrd="1" destOrd="0" presId="urn:microsoft.com/office/officeart/2005/8/layout/vList4"/>
    <dgm:cxn modelId="{5B02AA58-E847-41B3-B989-343A5227A69C}" type="presParOf" srcId="{7F39DB47-C630-4E84-8D5E-6D4EAFD710A0}" destId="{6D2C3205-37A9-462B-B02A-B9CF9DFD6218}" srcOrd="2" destOrd="0" presId="urn:microsoft.com/office/officeart/2005/8/layout/vList4"/>
    <dgm:cxn modelId="{0746788D-5400-4D7D-9029-70548AD12C30}" type="presParOf" srcId="{D288EC6A-2ADA-43EC-AA12-587F5596E671}" destId="{8069B2B9-53F8-4D71-A1AD-BAFF98AB3A13}" srcOrd="3" destOrd="0" presId="urn:microsoft.com/office/officeart/2005/8/layout/vList4"/>
    <dgm:cxn modelId="{B2CA4F40-85CE-4835-B032-726C8DFB63F6}" type="presParOf" srcId="{D288EC6A-2ADA-43EC-AA12-587F5596E671}" destId="{DCEBF89F-6CAA-4CB2-A2D2-A2056D754CBE}" srcOrd="4" destOrd="0" presId="urn:microsoft.com/office/officeart/2005/8/layout/vList4"/>
    <dgm:cxn modelId="{5197464D-2F87-422F-AE90-33A25399B333}" type="presParOf" srcId="{DCEBF89F-6CAA-4CB2-A2D2-A2056D754CBE}" destId="{5CEF9B1F-2C7A-48A3-BC86-ED7C5B5C7202}" srcOrd="0" destOrd="0" presId="urn:microsoft.com/office/officeart/2005/8/layout/vList4"/>
    <dgm:cxn modelId="{3BD7AA68-F83C-4CE6-8122-D436EAAE214F}" type="presParOf" srcId="{DCEBF89F-6CAA-4CB2-A2D2-A2056D754CBE}" destId="{9EB5B1E4-7779-46F5-9C66-534CB0DA37F5}" srcOrd="1" destOrd="0" presId="urn:microsoft.com/office/officeart/2005/8/layout/vList4"/>
    <dgm:cxn modelId="{EE3AD501-965E-41A2-9226-8F0ED30C3E1D}" type="presParOf" srcId="{DCEBF89F-6CAA-4CB2-A2D2-A2056D754CBE}" destId="{B093517C-72C3-4777-8049-20B83DEFD282}" srcOrd="2" destOrd="0" presId="urn:microsoft.com/office/officeart/2005/8/layout/vList4"/>
    <dgm:cxn modelId="{69D67EA0-F24D-4E84-BFFA-850248E8FCB9}" type="presParOf" srcId="{D288EC6A-2ADA-43EC-AA12-587F5596E671}" destId="{AE1F1404-D7C7-46C4-8E96-78CC252CF40D}" srcOrd="5" destOrd="0" presId="urn:microsoft.com/office/officeart/2005/8/layout/vList4"/>
    <dgm:cxn modelId="{F7F69B5B-928F-4EEB-B079-94AD5E931DBC}" type="presParOf" srcId="{D288EC6A-2ADA-43EC-AA12-587F5596E671}" destId="{96694EE5-833F-4457-B599-27C6E694FF6B}" srcOrd="6" destOrd="0" presId="urn:microsoft.com/office/officeart/2005/8/layout/vList4"/>
    <dgm:cxn modelId="{A14FEDB9-2548-4322-93B6-CA91556901C3}" type="presParOf" srcId="{96694EE5-833F-4457-B599-27C6E694FF6B}" destId="{280E2132-FED8-4109-AA66-BDAF3C32E399}" srcOrd="0" destOrd="0" presId="urn:microsoft.com/office/officeart/2005/8/layout/vList4"/>
    <dgm:cxn modelId="{0819C4F8-D0AF-4576-BEA3-F67172E4240C}" type="presParOf" srcId="{96694EE5-833F-4457-B599-27C6E694FF6B}" destId="{91D3334E-8CE1-4DF0-AE88-C60093DD3FC3}" srcOrd="1" destOrd="0" presId="urn:microsoft.com/office/officeart/2005/8/layout/vList4"/>
    <dgm:cxn modelId="{AA7929F5-57AD-48B5-8D6E-F22D3C06F232}" type="presParOf" srcId="{96694EE5-833F-4457-B599-27C6E694FF6B}" destId="{5024F241-7142-42D9-A947-8516A09AEAAB}" srcOrd="2" destOrd="0" presId="urn:microsoft.com/office/officeart/2005/8/layout/vList4"/>
    <dgm:cxn modelId="{9121B1F3-9C2D-4A12-9B25-F48106CECB15}" type="presParOf" srcId="{D288EC6A-2ADA-43EC-AA12-587F5596E671}" destId="{DBBE51D4-8C91-47B4-B3B5-361663A5D806}" srcOrd="7" destOrd="0" presId="urn:microsoft.com/office/officeart/2005/8/layout/vList4"/>
    <dgm:cxn modelId="{2BFDB8FE-AEDE-4F10-957D-1580FB838729}" type="presParOf" srcId="{D288EC6A-2ADA-43EC-AA12-587F5596E671}" destId="{3B2158FC-3E73-4BDE-8477-6756A8D633FF}" srcOrd="8" destOrd="0" presId="urn:microsoft.com/office/officeart/2005/8/layout/vList4"/>
    <dgm:cxn modelId="{B1E20F2C-AC7F-416B-A1CD-0B93DA2162A8}" type="presParOf" srcId="{3B2158FC-3E73-4BDE-8477-6756A8D633FF}" destId="{EE5456BF-850D-4F77-80D2-DE19A36ACE74}" srcOrd="0" destOrd="0" presId="urn:microsoft.com/office/officeart/2005/8/layout/vList4"/>
    <dgm:cxn modelId="{215FFCAB-D9BE-44D9-8A5C-46202B11850F}" type="presParOf" srcId="{3B2158FC-3E73-4BDE-8477-6756A8D633FF}" destId="{A345D3E7-FF4D-4E3E-8196-8272516FB016}" srcOrd="1" destOrd="0" presId="urn:microsoft.com/office/officeart/2005/8/layout/vList4"/>
    <dgm:cxn modelId="{21D74DDB-0E7F-457D-904E-99068491C3EB}" type="presParOf" srcId="{3B2158FC-3E73-4BDE-8477-6756A8D633FF}" destId="{A2AC3F55-3F5E-4A32-AC39-D8914335058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67E6FC-2680-4D77-BE38-86CF159E2C89}" type="doc">
      <dgm:prSet loTypeId="urn:microsoft.com/office/officeart/2005/8/layout/hierarchy6" loCatId="hierarchy" qsTypeId="urn:microsoft.com/office/officeart/2005/8/quickstyle/simple4" qsCatId="simple" csTypeId="urn:microsoft.com/office/officeart/2005/8/colors/colorful1" csCatId="colorful" phldr="1"/>
      <dgm:spPr/>
      <dgm:t>
        <a:bodyPr/>
        <a:lstStyle/>
        <a:p>
          <a:endParaRPr lang="en-US"/>
        </a:p>
      </dgm:t>
    </dgm:pt>
    <dgm:pt modelId="{DA8183C0-10DC-48E2-B4D9-86FA5206AF7B}">
      <dgm:prSet phldrT="[Text]"/>
      <dgm:spPr>
        <a:solidFill>
          <a:schemeClr val="tx1"/>
        </a:solidFill>
      </dgm:spPr>
      <dgm:t>
        <a:bodyPr/>
        <a:lstStyle/>
        <a:p>
          <a:r>
            <a:rPr lang="en-US" b="1" dirty="0" smtClean="0"/>
            <a:t>Field Service Provider</a:t>
          </a:r>
          <a:endParaRPr lang="en-US" b="1" dirty="0"/>
        </a:p>
      </dgm:t>
    </dgm:pt>
    <dgm:pt modelId="{52930721-AC7A-4B7F-958E-7F28BBC2994E}" type="parTrans" cxnId="{CA5F6293-BBEA-443D-8C7F-B65EEBEEE79D}">
      <dgm:prSet/>
      <dgm:spPr/>
      <dgm:t>
        <a:bodyPr/>
        <a:lstStyle/>
        <a:p>
          <a:endParaRPr lang="en-US" b="1"/>
        </a:p>
      </dgm:t>
    </dgm:pt>
    <dgm:pt modelId="{B48D38A9-08CD-4336-8378-E133B8244E3C}" type="sibTrans" cxnId="{CA5F6293-BBEA-443D-8C7F-B65EEBEEE79D}">
      <dgm:prSet/>
      <dgm:spPr/>
      <dgm:t>
        <a:bodyPr/>
        <a:lstStyle/>
        <a:p>
          <a:endParaRPr lang="en-US" b="1"/>
        </a:p>
      </dgm:t>
    </dgm:pt>
    <dgm:pt modelId="{1348FB50-7251-4BFA-92C4-79167B91695D}">
      <dgm:prSet phldrT="[Text]"/>
      <dgm:spPr/>
      <dgm:t>
        <a:bodyPr/>
        <a:lstStyle/>
        <a:p>
          <a:r>
            <a:rPr lang="en-US" b="1" dirty="0" smtClean="0">
              <a:solidFill>
                <a:schemeClr val="bg1"/>
              </a:solidFill>
            </a:rPr>
            <a:t>Employee Field Techs</a:t>
          </a:r>
          <a:endParaRPr lang="en-US" b="1" dirty="0">
            <a:solidFill>
              <a:schemeClr val="bg1"/>
            </a:solidFill>
          </a:endParaRPr>
        </a:p>
      </dgm:t>
    </dgm:pt>
    <dgm:pt modelId="{A0B340B4-C8D5-4DFF-A151-0DA1644019B6}" type="parTrans" cxnId="{81218916-9ECD-44C7-9C76-FB328881D153}">
      <dgm:prSet/>
      <dgm:spPr/>
      <dgm:t>
        <a:bodyPr/>
        <a:lstStyle/>
        <a:p>
          <a:endParaRPr lang="en-US" b="1"/>
        </a:p>
      </dgm:t>
    </dgm:pt>
    <dgm:pt modelId="{E257F3C4-BE81-495A-97AE-D34491C989CA}" type="sibTrans" cxnId="{81218916-9ECD-44C7-9C76-FB328881D153}">
      <dgm:prSet/>
      <dgm:spPr/>
      <dgm:t>
        <a:bodyPr/>
        <a:lstStyle/>
        <a:p>
          <a:endParaRPr lang="en-US" b="1"/>
        </a:p>
      </dgm:t>
    </dgm:pt>
    <dgm:pt modelId="{85C5B442-B525-462A-BCD2-F307848DE731}">
      <dgm:prSet phldrT="[Text]"/>
      <dgm:spPr>
        <a:solidFill>
          <a:schemeClr val="bg1"/>
        </a:solidFill>
      </dgm:spPr>
      <dgm:t>
        <a:bodyPr/>
        <a:lstStyle/>
        <a:p>
          <a:r>
            <a:rPr lang="en-US" b="1" dirty="0" smtClean="0">
              <a:solidFill>
                <a:schemeClr val="tx1"/>
              </a:solidFill>
            </a:rPr>
            <a:t>Sample Takers</a:t>
          </a:r>
          <a:endParaRPr lang="en-US" b="1" dirty="0">
            <a:solidFill>
              <a:schemeClr val="tx1"/>
            </a:solidFill>
          </a:endParaRPr>
        </a:p>
      </dgm:t>
    </dgm:pt>
    <dgm:pt modelId="{1F86870B-8F44-4273-943C-B92674C38BD0}" type="parTrans" cxnId="{A82D2601-6445-439C-BBF8-BF4A55355E18}">
      <dgm:prSet/>
      <dgm:spPr/>
      <dgm:t>
        <a:bodyPr/>
        <a:lstStyle/>
        <a:p>
          <a:endParaRPr lang="en-US" b="1"/>
        </a:p>
      </dgm:t>
    </dgm:pt>
    <dgm:pt modelId="{E1DDB648-5F0C-4CD9-B28F-FC545319FFA9}" type="sibTrans" cxnId="{A82D2601-6445-439C-BBF8-BF4A55355E18}">
      <dgm:prSet/>
      <dgm:spPr/>
      <dgm:t>
        <a:bodyPr/>
        <a:lstStyle/>
        <a:p>
          <a:endParaRPr lang="en-US" b="1"/>
        </a:p>
      </dgm:t>
    </dgm:pt>
    <dgm:pt modelId="{290A2B60-7C57-4A7A-B0B8-C845D1C91BD5}">
      <dgm:prSet phldrT="[Text]"/>
      <dgm:spPr/>
      <dgm:t>
        <a:bodyPr/>
        <a:lstStyle/>
        <a:p>
          <a:r>
            <a:rPr lang="en-US" b="1" dirty="0" smtClean="0"/>
            <a:t>Independent Service Providers</a:t>
          </a:r>
          <a:endParaRPr lang="en-US" b="1" dirty="0"/>
        </a:p>
      </dgm:t>
    </dgm:pt>
    <dgm:pt modelId="{8A4C25B8-8F04-48B5-965F-6D8AB953C851}" type="parTrans" cxnId="{AE58277E-4690-412D-ABB8-B959F8A8B0AE}">
      <dgm:prSet/>
      <dgm:spPr/>
      <dgm:t>
        <a:bodyPr/>
        <a:lstStyle/>
        <a:p>
          <a:endParaRPr lang="en-US" b="1"/>
        </a:p>
      </dgm:t>
    </dgm:pt>
    <dgm:pt modelId="{C6CE6874-5157-428F-88A4-E855C70DAB67}" type="sibTrans" cxnId="{AE58277E-4690-412D-ABB8-B959F8A8B0AE}">
      <dgm:prSet/>
      <dgm:spPr/>
      <dgm:t>
        <a:bodyPr/>
        <a:lstStyle/>
        <a:p>
          <a:endParaRPr lang="en-US" b="1"/>
        </a:p>
      </dgm:t>
    </dgm:pt>
    <dgm:pt modelId="{66139D39-624E-47D8-AFFF-411AB50804E3}">
      <dgm:prSet phldrT="[Text]"/>
      <dgm:spPr>
        <a:solidFill>
          <a:schemeClr val="bg1"/>
        </a:solidFill>
      </dgm:spPr>
      <dgm:t>
        <a:bodyPr/>
        <a:lstStyle/>
        <a:p>
          <a:r>
            <a:rPr lang="en-US" b="1" dirty="0" smtClean="0">
              <a:solidFill>
                <a:schemeClr val="tx1"/>
              </a:solidFill>
            </a:rPr>
            <a:t>Sample Takers</a:t>
          </a:r>
          <a:endParaRPr lang="en-US" b="1" dirty="0">
            <a:solidFill>
              <a:schemeClr val="tx1"/>
            </a:solidFill>
          </a:endParaRPr>
        </a:p>
      </dgm:t>
    </dgm:pt>
    <dgm:pt modelId="{F873976C-4560-44CD-A4E4-7A3F6B971C5E}" type="parTrans" cxnId="{42C67EF9-0C62-4212-A7B0-0BBB23F78F14}">
      <dgm:prSet/>
      <dgm:spPr/>
      <dgm:t>
        <a:bodyPr/>
        <a:lstStyle/>
        <a:p>
          <a:endParaRPr lang="en-US" b="1"/>
        </a:p>
      </dgm:t>
    </dgm:pt>
    <dgm:pt modelId="{5C520968-8307-43F8-BAF9-B9F86DF4E26E}" type="sibTrans" cxnId="{42C67EF9-0C62-4212-A7B0-0BBB23F78F14}">
      <dgm:prSet/>
      <dgm:spPr/>
      <dgm:t>
        <a:bodyPr/>
        <a:lstStyle/>
        <a:p>
          <a:endParaRPr lang="en-US" b="1"/>
        </a:p>
      </dgm:t>
    </dgm:pt>
    <dgm:pt modelId="{B9272438-EC79-447B-8D60-E299CA07AB42}">
      <dgm:prSet phldrT="[Text]"/>
      <dgm:spPr/>
      <dgm:t>
        <a:bodyPr/>
        <a:lstStyle/>
        <a:p>
          <a:r>
            <a:rPr lang="en-US" b="1" dirty="0" smtClean="0"/>
            <a:t>Required Annual Training</a:t>
          </a:r>
          <a:endParaRPr lang="en-US" b="1" dirty="0"/>
        </a:p>
      </dgm:t>
    </dgm:pt>
    <dgm:pt modelId="{62139951-AC63-4A8D-8C4F-D3175E8B587A}" type="parTrans" cxnId="{73E766E1-56CB-4396-B98B-9C171FD16152}">
      <dgm:prSet/>
      <dgm:spPr/>
      <dgm:t>
        <a:bodyPr/>
        <a:lstStyle/>
        <a:p>
          <a:endParaRPr lang="en-US" b="1"/>
        </a:p>
      </dgm:t>
    </dgm:pt>
    <dgm:pt modelId="{8277D1C9-62C1-45B2-8792-A8FF31716A83}" type="sibTrans" cxnId="{73E766E1-56CB-4396-B98B-9C171FD16152}">
      <dgm:prSet/>
      <dgm:spPr/>
      <dgm:t>
        <a:bodyPr/>
        <a:lstStyle/>
        <a:p>
          <a:endParaRPr lang="en-US" b="1"/>
        </a:p>
      </dgm:t>
    </dgm:pt>
    <dgm:pt modelId="{442CE849-3446-4B80-9785-727E444D2C4D}">
      <dgm:prSet phldrT="[Text]"/>
      <dgm:spPr/>
      <dgm:t>
        <a:bodyPr/>
        <a:lstStyle/>
        <a:p>
          <a:r>
            <a:rPr lang="en-US" b="1" dirty="0" smtClean="0"/>
            <a:t>Training by Field Employer</a:t>
          </a:r>
          <a:endParaRPr lang="en-US" b="1" dirty="0"/>
        </a:p>
      </dgm:t>
    </dgm:pt>
    <dgm:pt modelId="{1E61293A-1495-4C47-8AD1-62F8CE698578}" type="parTrans" cxnId="{18BD7A4C-2060-4CB2-AF54-59ADB38CF0A3}">
      <dgm:prSet/>
      <dgm:spPr/>
      <dgm:t>
        <a:bodyPr/>
        <a:lstStyle/>
        <a:p>
          <a:endParaRPr lang="en-US" b="1"/>
        </a:p>
      </dgm:t>
    </dgm:pt>
    <dgm:pt modelId="{2EEDF829-8E46-4D86-92D5-63FF4414EA81}" type="sibTrans" cxnId="{18BD7A4C-2060-4CB2-AF54-59ADB38CF0A3}">
      <dgm:prSet/>
      <dgm:spPr/>
      <dgm:t>
        <a:bodyPr/>
        <a:lstStyle/>
        <a:p>
          <a:endParaRPr lang="en-US" b="1"/>
        </a:p>
      </dgm:t>
    </dgm:pt>
    <dgm:pt modelId="{EA978C0A-B80B-4281-A826-DCE3CAD5167C}">
      <dgm:prSet phldrT="[Text]"/>
      <dgm:spPr/>
      <dgm:t>
        <a:bodyPr/>
        <a:lstStyle/>
        <a:p>
          <a:r>
            <a:rPr lang="en-US" b="1" dirty="0" smtClean="0"/>
            <a:t>County Association Field Techs</a:t>
          </a:r>
          <a:endParaRPr lang="en-US" b="1" dirty="0"/>
        </a:p>
      </dgm:t>
    </dgm:pt>
    <dgm:pt modelId="{D5A6F3BA-4E7C-4B49-96F2-B400348231A7}" type="parTrans" cxnId="{D0839198-8F6F-407A-A8D3-226F3BCB71A9}">
      <dgm:prSet/>
      <dgm:spPr/>
      <dgm:t>
        <a:bodyPr/>
        <a:lstStyle/>
        <a:p>
          <a:endParaRPr lang="en-US" b="1"/>
        </a:p>
      </dgm:t>
    </dgm:pt>
    <dgm:pt modelId="{85117DE7-90E5-48F9-A5C2-FEE6E4DAB9E6}" type="sibTrans" cxnId="{D0839198-8F6F-407A-A8D3-226F3BCB71A9}">
      <dgm:prSet/>
      <dgm:spPr/>
      <dgm:t>
        <a:bodyPr/>
        <a:lstStyle/>
        <a:p>
          <a:endParaRPr lang="en-US" b="1"/>
        </a:p>
      </dgm:t>
    </dgm:pt>
    <dgm:pt modelId="{F5F47E6B-F325-4D63-B6F4-5F8A0906CE70}">
      <dgm:prSet phldrT="[Text]"/>
      <dgm:spPr>
        <a:solidFill>
          <a:schemeClr val="bg1"/>
        </a:solidFill>
      </dgm:spPr>
      <dgm:t>
        <a:bodyPr/>
        <a:lstStyle/>
        <a:p>
          <a:r>
            <a:rPr lang="en-US" b="1" dirty="0" smtClean="0">
              <a:solidFill>
                <a:schemeClr val="tx1"/>
              </a:solidFill>
            </a:rPr>
            <a:t>Sample Takers</a:t>
          </a:r>
          <a:endParaRPr lang="en-US" b="1" dirty="0">
            <a:solidFill>
              <a:schemeClr val="tx1"/>
            </a:solidFill>
          </a:endParaRPr>
        </a:p>
      </dgm:t>
    </dgm:pt>
    <dgm:pt modelId="{A1926511-7A3C-4CA6-87BC-FC735E3B5FE4}" type="parTrans" cxnId="{C711F646-1E39-48D2-9A79-F82DE9A80764}">
      <dgm:prSet/>
      <dgm:spPr/>
      <dgm:t>
        <a:bodyPr/>
        <a:lstStyle/>
        <a:p>
          <a:endParaRPr lang="en-US" b="1"/>
        </a:p>
      </dgm:t>
    </dgm:pt>
    <dgm:pt modelId="{F1C4DF32-70D6-45B3-ABB9-E14F38F2E60C}" type="sibTrans" cxnId="{C711F646-1E39-48D2-9A79-F82DE9A80764}">
      <dgm:prSet/>
      <dgm:spPr/>
      <dgm:t>
        <a:bodyPr/>
        <a:lstStyle/>
        <a:p>
          <a:endParaRPr lang="en-US" b="1"/>
        </a:p>
      </dgm:t>
    </dgm:pt>
    <dgm:pt modelId="{FCD2706C-9E0C-4C96-93D1-8EEE02218C14}">
      <dgm:prSet phldrT="[Text]"/>
      <dgm:spPr/>
      <dgm:t>
        <a:bodyPr/>
        <a:lstStyle/>
        <a:p>
          <a:r>
            <a:rPr lang="en-US" b="1" dirty="0" smtClean="0"/>
            <a:t>Required Annual Auditing of Field Service Activities</a:t>
          </a:r>
          <a:endParaRPr lang="en-US" b="1" dirty="0"/>
        </a:p>
      </dgm:t>
    </dgm:pt>
    <dgm:pt modelId="{0D0D94E1-DB49-4A88-BD24-24346062D16F}" type="parTrans" cxnId="{B9AAD019-48F2-448D-8C7B-25DA0490620C}">
      <dgm:prSet/>
      <dgm:spPr/>
      <dgm:t>
        <a:bodyPr/>
        <a:lstStyle/>
        <a:p>
          <a:endParaRPr lang="en-US" b="1"/>
        </a:p>
      </dgm:t>
    </dgm:pt>
    <dgm:pt modelId="{0A148CCF-9095-4DC6-8A0B-AA778F642DAB}" type="sibTrans" cxnId="{B9AAD019-48F2-448D-8C7B-25DA0490620C}">
      <dgm:prSet/>
      <dgm:spPr/>
      <dgm:t>
        <a:bodyPr/>
        <a:lstStyle/>
        <a:p>
          <a:endParaRPr lang="en-US" b="1"/>
        </a:p>
      </dgm:t>
    </dgm:pt>
    <dgm:pt modelId="{662BA7F2-50FD-4F76-8822-783BAC077038}" type="pres">
      <dgm:prSet presAssocID="{7867E6FC-2680-4D77-BE38-86CF159E2C89}" presName="mainComposite" presStyleCnt="0">
        <dgm:presLayoutVars>
          <dgm:chPref val="1"/>
          <dgm:dir/>
          <dgm:animOne val="branch"/>
          <dgm:animLvl val="lvl"/>
          <dgm:resizeHandles val="exact"/>
        </dgm:presLayoutVars>
      </dgm:prSet>
      <dgm:spPr/>
      <dgm:t>
        <a:bodyPr/>
        <a:lstStyle/>
        <a:p>
          <a:endParaRPr lang="en-US"/>
        </a:p>
      </dgm:t>
    </dgm:pt>
    <dgm:pt modelId="{F233046C-3D03-4EDB-AE9A-BC3BDAC8D683}" type="pres">
      <dgm:prSet presAssocID="{7867E6FC-2680-4D77-BE38-86CF159E2C89}" presName="hierFlow" presStyleCnt="0"/>
      <dgm:spPr/>
    </dgm:pt>
    <dgm:pt modelId="{07ACBC67-5CCE-46B5-AAA8-B6EB612E5441}" type="pres">
      <dgm:prSet presAssocID="{7867E6FC-2680-4D77-BE38-86CF159E2C89}" presName="firstBuf" presStyleCnt="0"/>
      <dgm:spPr/>
    </dgm:pt>
    <dgm:pt modelId="{C49261A1-E2BF-45AA-8104-32F048BC7788}" type="pres">
      <dgm:prSet presAssocID="{7867E6FC-2680-4D77-BE38-86CF159E2C89}" presName="hierChild1" presStyleCnt="0">
        <dgm:presLayoutVars>
          <dgm:chPref val="1"/>
          <dgm:animOne val="branch"/>
          <dgm:animLvl val="lvl"/>
        </dgm:presLayoutVars>
      </dgm:prSet>
      <dgm:spPr/>
    </dgm:pt>
    <dgm:pt modelId="{7A1CB09A-6F8F-4B8C-A55F-3C7BADC4999A}" type="pres">
      <dgm:prSet presAssocID="{DA8183C0-10DC-48E2-B4D9-86FA5206AF7B}" presName="Name14" presStyleCnt="0"/>
      <dgm:spPr/>
    </dgm:pt>
    <dgm:pt modelId="{E00C191D-DE0A-4378-AC17-2EA084CEC845}" type="pres">
      <dgm:prSet presAssocID="{DA8183C0-10DC-48E2-B4D9-86FA5206AF7B}" presName="level1Shape" presStyleLbl="node0" presStyleIdx="0" presStyleCnt="1">
        <dgm:presLayoutVars>
          <dgm:chPref val="3"/>
        </dgm:presLayoutVars>
      </dgm:prSet>
      <dgm:spPr/>
      <dgm:t>
        <a:bodyPr/>
        <a:lstStyle/>
        <a:p>
          <a:endParaRPr lang="en-US"/>
        </a:p>
      </dgm:t>
    </dgm:pt>
    <dgm:pt modelId="{5BCA697D-63A6-41B8-84D8-D0FA1BED2CB0}" type="pres">
      <dgm:prSet presAssocID="{DA8183C0-10DC-48E2-B4D9-86FA5206AF7B}" presName="hierChild2" presStyleCnt="0"/>
      <dgm:spPr/>
    </dgm:pt>
    <dgm:pt modelId="{4BBF0976-F6B4-4F0D-9E5F-AD7768DB9E4E}" type="pres">
      <dgm:prSet presAssocID="{A0B340B4-C8D5-4DFF-A151-0DA1644019B6}" presName="Name19" presStyleLbl="parChTrans1D2" presStyleIdx="0" presStyleCnt="3"/>
      <dgm:spPr/>
      <dgm:t>
        <a:bodyPr/>
        <a:lstStyle/>
        <a:p>
          <a:endParaRPr lang="en-US"/>
        </a:p>
      </dgm:t>
    </dgm:pt>
    <dgm:pt modelId="{DD63A76E-E4CE-4875-8F80-7EF53085CE3C}" type="pres">
      <dgm:prSet presAssocID="{1348FB50-7251-4BFA-92C4-79167B91695D}" presName="Name21" presStyleCnt="0"/>
      <dgm:spPr/>
    </dgm:pt>
    <dgm:pt modelId="{6B8DE441-3768-4C2C-81DA-596060E6875E}" type="pres">
      <dgm:prSet presAssocID="{1348FB50-7251-4BFA-92C4-79167B91695D}" presName="level2Shape" presStyleLbl="node2" presStyleIdx="0" presStyleCnt="3"/>
      <dgm:spPr/>
      <dgm:t>
        <a:bodyPr/>
        <a:lstStyle/>
        <a:p>
          <a:endParaRPr lang="en-US"/>
        </a:p>
      </dgm:t>
    </dgm:pt>
    <dgm:pt modelId="{61C54236-BABF-44E8-A2BE-8299E41B4E21}" type="pres">
      <dgm:prSet presAssocID="{1348FB50-7251-4BFA-92C4-79167B91695D}" presName="hierChild3" presStyleCnt="0"/>
      <dgm:spPr/>
    </dgm:pt>
    <dgm:pt modelId="{7E4E668E-C68D-4EB3-97E9-965CFCA29469}" type="pres">
      <dgm:prSet presAssocID="{1F86870B-8F44-4273-943C-B92674C38BD0}" presName="Name19" presStyleLbl="parChTrans1D3" presStyleIdx="0" presStyleCnt="3"/>
      <dgm:spPr/>
      <dgm:t>
        <a:bodyPr/>
        <a:lstStyle/>
        <a:p>
          <a:endParaRPr lang="en-US"/>
        </a:p>
      </dgm:t>
    </dgm:pt>
    <dgm:pt modelId="{25CED848-4AA8-4208-BB09-158541121223}" type="pres">
      <dgm:prSet presAssocID="{85C5B442-B525-462A-BCD2-F307848DE731}" presName="Name21" presStyleCnt="0"/>
      <dgm:spPr/>
    </dgm:pt>
    <dgm:pt modelId="{3617C36A-7EEF-4E45-877A-12817528AF5F}" type="pres">
      <dgm:prSet presAssocID="{85C5B442-B525-462A-BCD2-F307848DE731}" presName="level2Shape" presStyleLbl="node3" presStyleIdx="0" presStyleCnt="3"/>
      <dgm:spPr/>
      <dgm:t>
        <a:bodyPr/>
        <a:lstStyle/>
        <a:p>
          <a:endParaRPr lang="en-US"/>
        </a:p>
      </dgm:t>
    </dgm:pt>
    <dgm:pt modelId="{6D81301F-1BFC-46BE-955A-EF06F7AA4150}" type="pres">
      <dgm:prSet presAssocID="{85C5B442-B525-462A-BCD2-F307848DE731}" presName="hierChild3" presStyleCnt="0"/>
      <dgm:spPr/>
    </dgm:pt>
    <dgm:pt modelId="{0F342688-76F0-42D7-912A-176DC84154F0}" type="pres">
      <dgm:prSet presAssocID="{D5A6F3BA-4E7C-4B49-96F2-B400348231A7}" presName="Name19" presStyleLbl="parChTrans1D2" presStyleIdx="1" presStyleCnt="3"/>
      <dgm:spPr/>
      <dgm:t>
        <a:bodyPr/>
        <a:lstStyle/>
        <a:p>
          <a:endParaRPr lang="en-US"/>
        </a:p>
      </dgm:t>
    </dgm:pt>
    <dgm:pt modelId="{F368DC80-8BBF-4AD3-A1E2-0D7C75C16048}" type="pres">
      <dgm:prSet presAssocID="{EA978C0A-B80B-4281-A826-DCE3CAD5167C}" presName="Name21" presStyleCnt="0"/>
      <dgm:spPr/>
    </dgm:pt>
    <dgm:pt modelId="{F87F901F-FDAA-4493-B049-ACCFBFF657CD}" type="pres">
      <dgm:prSet presAssocID="{EA978C0A-B80B-4281-A826-DCE3CAD5167C}" presName="level2Shape" presStyleLbl="node2" presStyleIdx="1" presStyleCnt="3"/>
      <dgm:spPr/>
      <dgm:t>
        <a:bodyPr/>
        <a:lstStyle/>
        <a:p>
          <a:endParaRPr lang="en-US"/>
        </a:p>
      </dgm:t>
    </dgm:pt>
    <dgm:pt modelId="{8A04170E-3DF1-4CAB-9E8E-ADE338A10334}" type="pres">
      <dgm:prSet presAssocID="{EA978C0A-B80B-4281-A826-DCE3CAD5167C}" presName="hierChild3" presStyleCnt="0"/>
      <dgm:spPr/>
    </dgm:pt>
    <dgm:pt modelId="{1C440101-4D21-41FF-978A-293C6261F9DD}" type="pres">
      <dgm:prSet presAssocID="{A1926511-7A3C-4CA6-87BC-FC735E3B5FE4}" presName="Name19" presStyleLbl="parChTrans1D3" presStyleIdx="1" presStyleCnt="3"/>
      <dgm:spPr/>
      <dgm:t>
        <a:bodyPr/>
        <a:lstStyle/>
        <a:p>
          <a:endParaRPr lang="en-US"/>
        </a:p>
      </dgm:t>
    </dgm:pt>
    <dgm:pt modelId="{A2E9FD91-F9DF-40AD-A52B-ED253A712280}" type="pres">
      <dgm:prSet presAssocID="{F5F47E6B-F325-4D63-B6F4-5F8A0906CE70}" presName="Name21" presStyleCnt="0"/>
      <dgm:spPr/>
    </dgm:pt>
    <dgm:pt modelId="{C3E033F1-B0FE-42D7-B472-3754E41F6363}" type="pres">
      <dgm:prSet presAssocID="{F5F47E6B-F325-4D63-B6F4-5F8A0906CE70}" presName="level2Shape" presStyleLbl="node3" presStyleIdx="1" presStyleCnt="3"/>
      <dgm:spPr/>
      <dgm:t>
        <a:bodyPr/>
        <a:lstStyle/>
        <a:p>
          <a:endParaRPr lang="en-US"/>
        </a:p>
      </dgm:t>
    </dgm:pt>
    <dgm:pt modelId="{F30C080C-E0E4-4ED2-98F8-16F05A4CAF16}" type="pres">
      <dgm:prSet presAssocID="{F5F47E6B-F325-4D63-B6F4-5F8A0906CE70}" presName="hierChild3" presStyleCnt="0"/>
      <dgm:spPr/>
    </dgm:pt>
    <dgm:pt modelId="{002D1349-ED58-4527-BA09-B04D0329F33B}" type="pres">
      <dgm:prSet presAssocID="{8A4C25B8-8F04-48B5-965F-6D8AB953C851}" presName="Name19" presStyleLbl="parChTrans1D2" presStyleIdx="2" presStyleCnt="3"/>
      <dgm:spPr/>
      <dgm:t>
        <a:bodyPr/>
        <a:lstStyle/>
        <a:p>
          <a:endParaRPr lang="en-US"/>
        </a:p>
      </dgm:t>
    </dgm:pt>
    <dgm:pt modelId="{A6BF85BA-688A-4E92-AC23-3B8F97BD7979}" type="pres">
      <dgm:prSet presAssocID="{290A2B60-7C57-4A7A-B0B8-C845D1C91BD5}" presName="Name21" presStyleCnt="0"/>
      <dgm:spPr/>
    </dgm:pt>
    <dgm:pt modelId="{2545749D-9B96-4898-AD52-2FD567B7271A}" type="pres">
      <dgm:prSet presAssocID="{290A2B60-7C57-4A7A-B0B8-C845D1C91BD5}" presName="level2Shape" presStyleLbl="node2" presStyleIdx="2" presStyleCnt="3"/>
      <dgm:spPr/>
      <dgm:t>
        <a:bodyPr/>
        <a:lstStyle/>
        <a:p>
          <a:endParaRPr lang="en-US"/>
        </a:p>
      </dgm:t>
    </dgm:pt>
    <dgm:pt modelId="{6EA115F0-46D1-4216-AB7A-EF005633D8ED}" type="pres">
      <dgm:prSet presAssocID="{290A2B60-7C57-4A7A-B0B8-C845D1C91BD5}" presName="hierChild3" presStyleCnt="0"/>
      <dgm:spPr/>
    </dgm:pt>
    <dgm:pt modelId="{C75A0835-ACC9-4AC2-BD6C-27D238A1B2C7}" type="pres">
      <dgm:prSet presAssocID="{F873976C-4560-44CD-A4E4-7A3F6B971C5E}" presName="Name19" presStyleLbl="parChTrans1D3" presStyleIdx="2" presStyleCnt="3"/>
      <dgm:spPr/>
      <dgm:t>
        <a:bodyPr/>
        <a:lstStyle/>
        <a:p>
          <a:endParaRPr lang="en-US"/>
        </a:p>
      </dgm:t>
    </dgm:pt>
    <dgm:pt modelId="{AE6F843E-DD8F-42D5-B346-6153C77C40CE}" type="pres">
      <dgm:prSet presAssocID="{66139D39-624E-47D8-AFFF-411AB50804E3}" presName="Name21" presStyleCnt="0"/>
      <dgm:spPr/>
    </dgm:pt>
    <dgm:pt modelId="{EC657181-6CD5-4DF4-B338-1479B6CE59D3}" type="pres">
      <dgm:prSet presAssocID="{66139D39-624E-47D8-AFFF-411AB50804E3}" presName="level2Shape" presStyleLbl="node3" presStyleIdx="2" presStyleCnt="3" custLinFactNeighborX="1312" custLinFactNeighborY="-675"/>
      <dgm:spPr/>
      <dgm:t>
        <a:bodyPr/>
        <a:lstStyle/>
        <a:p>
          <a:endParaRPr lang="en-US"/>
        </a:p>
      </dgm:t>
    </dgm:pt>
    <dgm:pt modelId="{15ECCF57-0719-453C-A19E-2B164F77FC5E}" type="pres">
      <dgm:prSet presAssocID="{66139D39-624E-47D8-AFFF-411AB50804E3}" presName="hierChild3" presStyleCnt="0"/>
      <dgm:spPr/>
    </dgm:pt>
    <dgm:pt modelId="{449FAA84-A5BC-433D-B3D8-14C872F67C43}" type="pres">
      <dgm:prSet presAssocID="{7867E6FC-2680-4D77-BE38-86CF159E2C89}" presName="bgShapesFlow" presStyleCnt="0"/>
      <dgm:spPr/>
    </dgm:pt>
    <dgm:pt modelId="{95581B4F-FF42-41EB-9CEE-5174C4B1C645}" type="pres">
      <dgm:prSet presAssocID="{FCD2706C-9E0C-4C96-93D1-8EEE02218C14}" presName="rectComp" presStyleCnt="0"/>
      <dgm:spPr/>
    </dgm:pt>
    <dgm:pt modelId="{F39B9DAA-C6E0-4209-99FA-B2BF3B733A5D}" type="pres">
      <dgm:prSet presAssocID="{FCD2706C-9E0C-4C96-93D1-8EEE02218C14}" presName="bgRect" presStyleLbl="bgShp" presStyleIdx="0" presStyleCnt="3"/>
      <dgm:spPr/>
      <dgm:t>
        <a:bodyPr/>
        <a:lstStyle/>
        <a:p>
          <a:endParaRPr lang="en-US"/>
        </a:p>
      </dgm:t>
    </dgm:pt>
    <dgm:pt modelId="{C1AF82EB-10FF-4879-8BB2-4CB56BA2C4A9}" type="pres">
      <dgm:prSet presAssocID="{FCD2706C-9E0C-4C96-93D1-8EEE02218C14}" presName="bgRectTx" presStyleLbl="bgShp" presStyleIdx="0" presStyleCnt="3">
        <dgm:presLayoutVars>
          <dgm:bulletEnabled val="1"/>
        </dgm:presLayoutVars>
      </dgm:prSet>
      <dgm:spPr/>
      <dgm:t>
        <a:bodyPr/>
        <a:lstStyle/>
        <a:p>
          <a:endParaRPr lang="en-US"/>
        </a:p>
      </dgm:t>
    </dgm:pt>
    <dgm:pt modelId="{AB522DF4-D38E-4F4D-A2DE-3A5058A974C8}" type="pres">
      <dgm:prSet presAssocID="{FCD2706C-9E0C-4C96-93D1-8EEE02218C14}" presName="spComp" presStyleCnt="0"/>
      <dgm:spPr/>
    </dgm:pt>
    <dgm:pt modelId="{930C9B98-9B00-4EB4-9329-FE513CFB1D52}" type="pres">
      <dgm:prSet presAssocID="{FCD2706C-9E0C-4C96-93D1-8EEE02218C14}" presName="vSp" presStyleCnt="0"/>
      <dgm:spPr/>
    </dgm:pt>
    <dgm:pt modelId="{572F76CC-CA7E-4B41-ADEE-C017C801475C}" type="pres">
      <dgm:prSet presAssocID="{B9272438-EC79-447B-8D60-E299CA07AB42}" presName="rectComp" presStyleCnt="0"/>
      <dgm:spPr/>
    </dgm:pt>
    <dgm:pt modelId="{AFEAD92D-508D-4EC7-B296-2A37BD06F3D5}" type="pres">
      <dgm:prSet presAssocID="{B9272438-EC79-447B-8D60-E299CA07AB42}" presName="bgRect" presStyleLbl="bgShp" presStyleIdx="1" presStyleCnt="3"/>
      <dgm:spPr/>
      <dgm:t>
        <a:bodyPr/>
        <a:lstStyle/>
        <a:p>
          <a:endParaRPr lang="en-US"/>
        </a:p>
      </dgm:t>
    </dgm:pt>
    <dgm:pt modelId="{E9025E8B-885B-43E9-A7D6-7EEE4A22F1AC}" type="pres">
      <dgm:prSet presAssocID="{B9272438-EC79-447B-8D60-E299CA07AB42}" presName="bgRectTx" presStyleLbl="bgShp" presStyleIdx="1" presStyleCnt="3">
        <dgm:presLayoutVars>
          <dgm:bulletEnabled val="1"/>
        </dgm:presLayoutVars>
      </dgm:prSet>
      <dgm:spPr/>
      <dgm:t>
        <a:bodyPr/>
        <a:lstStyle/>
        <a:p>
          <a:endParaRPr lang="en-US"/>
        </a:p>
      </dgm:t>
    </dgm:pt>
    <dgm:pt modelId="{6C4564D9-67FA-4D07-A013-B0BAE4405F3E}" type="pres">
      <dgm:prSet presAssocID="{B9272438-EC79-447B-8D60-E299CA07AB42}" presName="spComp" presStyleCnt="0"/>
      <dgm:spPr/>
    </dgm:pt>
    <dgm:pt modelId="{4D21E24F-BB74-4EC1-8EBE-6E6A77980B3A}" type="pres">
      <dgm:prSet presAssocID="{B9272438-EC79-447B-8D60-E299CA07AB42}" presName="vSp" presStyleCnt="0"/>
      <dgm:spPr/>
    </dgm:pt>
    <dgm:pt modelId="{43D3352F-262B-4AC6-ACEA-8766610CCD8D}" type="pres">
      <dgm:prSet presAssocID="{442CE849-3446-4B80-9785-727E444D2C4D}" presName="rectComp" presStyleCnt="0"/>
      <dgm:spPr/>
    </dgm:pt>
    <dgm:pt modelId="{C61E6D62-8DF4-4252-8FCE-63D6C4F245FF}" type="pres">
      <dgm:prSet presAssocID="{442CE849-3446-4B80-9785-727E444D2C4D}" presName="bgRect" presStyleLbl="bgShp" presStyleIdx="2" presStyleCnt="3"/>
      <dgm:spPr/>
      <dgm:t>
        <a:bodyPr/>
        <a:lstStyle/>
        <a:p>
          <a:endParaRPr lang="en-US"/>
        </a:p>
      </dgm:t>
    </dgm:pt>
    <dgm:pt modelId="{1B93A206-BFCE-4662-B8E4-9984EC071D87}" type="pres">
      <dgm:prSet presAssocID="{442CE849-3446-4B80-9785-727E444D2C4D}" presName="bgRectTx" presStyleLbl="bgShp" presStyleIdx="2" presStyleCnt="3">
        <dgm:presLayoutVars>
          <dgm:bulletEnabled val="1"/>
        </dgm:presLayoutVars>
      </dgm:prSet>
      <dgm:spPr/>
      <dgm:t>
        <a:bodyPr/>
        <a:lstStyle/>
        <a:p>
          <a:endParaRPr lang="en-US"/>
        </a:p>
      </dgm:t>
    </dgm:pt>
  </dgm:ptLst>
  <dgm:cxnLst>
    <dgm:cxn modelId="{C85FA419-EDD3-48DC-AE68-74498622CC74}" type="presOf" srcId="{EA978C0A-B80B-4281-A826-DCE3CAD5167C}" destId="{F87F901F-FDAA-4493-B049-ACCFBFF657CD}" srcOrd="0" destOrd="0" presId="urn:microsoft.com/office/officeart/2005/8/layout/hierarchy6"/>
    <dgm:cxn modelId="{93567A61-06B1-436B-9797-A936C3D05F18}" type="presOf" srcId="{B9272438-EC79-447B-8D60-E299CA07AB42}" destId="{E9025E8B-885B-43E9-A7D6-7EEE4A22F1AC}" srcOrd="1" destOrd="0" presId="urn:microsoft.com/office/officeart/2005/8/layout/hierarchy6"/>
    <dgm:cxn modelId="{81218916-9ECD-44C7-9C76-FB328881D153}" srcId="{DA8183C0-10DC-48E2-B4D9-86FA5206AF7B}" destId="{1348FB50-7251-4BFA-92C4-79167B91695D}" srcOrd="0" destOrd="0" parTransId="{A0B340B4-C8D5-4DFF-A151-0DA1644019B6}" sibTransId="{E257F3C4-BE81-495A-97AE-D34491C989CA}"/>
    <dgm:cxn modelId="{CA5F6293-BBEA-443D-8C7F-B65EEBEEE79D}" srcId="{7867E6FC-2680-4D77-BE38-86CF159E2C89}" destId="{DA8183C0-10DC-48E2-B4D9-86FA5206AF7B}" srcOrd="0" destOrd="0" parTransId="{52930721-AC7A-4B7F-958E-7F28BBC2994E}" sibTransId="{B48D38A9-08CD-4336-8378-E133B8244E3C}"/>
    <dgm:cxn modelId="{CFC61BE7-3D1C-4DA3-80C2-7AA4336EE1DA}" type="presOf" srcId="{FCD2706C-9E0C-4C96-93D1-8EEE02218C14}" destId="{C1AF82EB-10FF-4879-8BB2-4CB56BA2C4A9}" srcOrd="1" destOrd="0" presId="urn:microsoft.com/office/officeart/2005/8/layout/hierarchy6"/>
    <dgm:cxn modelId="{273EB990-208D-4E9E-B91A-661DDEED7EAE}" type="presOf" srcId="{A0B340B4-C8D5-4DFF-A151-0DA1644019B6}" destId="{4BBF0976-F6B4-4F0D-9E5F-AD7768DB9E4E}" srcOrd="0" destOrd="0" presId="urn:microsoft.com/office/officeart/2005/8/layout/hierarchy6"/>
    <dgm:cxn modelId="{0E9D88B7-185F-49B7-A434-9F111ECE254E}" type="presOf" srcId="{F873976C-4560-44CD-A4E4-7A3F6B971C5E}" destId="{C75A0835-ACC9-4AC2-BD6C-27D238A1B2C7}" srcOrd="0" destOrd="0" presId="urn:microsoft.com/office/officeart/2005/8/layout/hierarchy6"/>
    <dgm:cxn modelId="{04D874D6-4628-485C-A66F-F79A047E7EA2}" type="presOf" srcId="{D5A6F3BA-4E7C-4B49-96F2-B400348231A7}" destId="{0F342688-76F0-42D7-912A-176DC84154F0}" srcOrd="0" destOrd="0" presId="urn:microsoft.com/office/officeart/2005/8/layout/hierarchy6"/>
    <dgm:cxn modelId="{42C67EF9-0C62-4212-A7B0-0BBB23F78F14}" srcId="{290A2B60-7C57-4A7A-B0B8-C845D1C91BD5}" destId="{66139D39-624E-47D8-AFFF-411AB50804E3}" srcOrd="0" destOrd="0" parTransId="{F873976C-4560-44CD-A4E4-7A3F6B971C5E}" sibTransId="{5C520968-8307-43F8-BAF9-B9F86DF4E26E}"/>
    <dgm:cxn modelId="{289D703C-510C-4F44-A8E2-AB801F27A918}" type="presOf" srcId="{442CE849-3446-4B80-9785-727E444D2C4D}" destId="{1B93A206-BFCE-4662-B8E4-9984EC071D87}" srcOrd="1" destOrd="0" presId="urn:microsoft.com/office/officeart/2005/8/layout/hierarchy6"/>
    <dgm:cxn modelId="{C711F646-1E39-48D2-9A79-F82DE9A80764}" srcId="{EA978C0A-B80B-4281-A826-DCE3CAD5167C}" destId="{F5F47E6B-F325-4D63-B6F4-5F8A0906CE70}" srcOrd="0" destOrd="0" parTransId="{A1926511-7A3C-4CA6-87BC-FC735E3B5FE4}" sibTransId="{F1C4DF32-70D6-45B3-ABB9-E14F38F2E60C}"/>
    <dgm:cxn modelId="{18BD7A4C-2060-4CB2-AF54-59ADB38CF0A3}" srcId="{7867E6FC-2680-4D77-BE38-86CF159E2C89}" destId="{442CE849-3446-4B80-9785-727E444D2C4D}" srcOrd="3" destOrd="0" parTransId="{1E61293A-1495-4C47-8AD1-62F8CE698578}" sibTransId="{2EEDF829-8E46-4D86-92D5-63FF4414EA81}"/>
    <dgm:cxn modelId="{46889EA6-2858-4DD2-A5F8-8491D1E5F852}" type="presOf" srcId="{B9272438-EC79-447B-8D60-E299CA07AB42}" destId="{AFEAD92D-508D-4EC7-B296-2A37BD06F3D5}" srcOrd="0" destOrd="0" presId="urn:microsoft.com/office/officeart/2005/8/layout/hierarchy6"/>
    <dgm:cxn modelId="{436ECBC1-0F30-40AF-9590-3E17250D16A7}" type="presOf" srcId="{85C5B442-B525-462A-BCD2-F307848DE731}" destId="{3617C36A-7EEF-4E45-877A-12817528AF5F}" srcOrd="0" destOrd="0" presId="urn:microsoft.com/office/officeart/2005/8/layout/hierarchy6"/>
    <dgm:cxn modelId="{668C05A8-1DCF-49D4-8824-6852C16888E3}" type="presOf" srcId="{DA8183C0-10DC-48E2-B4D9-86FA5206AF7B}" destId="{E00C191D-DE0A-4378-AC17-2EA084CEC845}" srcOrd="0" destOrd="0" presId="urn:microsoft.com/office/officeart/2005/8/layout/hierarchy6"/>
    <dgm:cxn modelId="{C4404C6A-2473-45F9-AC1F-BC7E1A5469F3}" type="presOf" srcId="{FCD2706C-9E0C-4C96-93D1-8EEE02218C14}" destId="{F39B9DAA-C6E0-4209-99FA-B2BF3B733A5D}" srcOrd="0" destOrd="0" presId="urn:microsoft.com/office/officeart/2005/8/layout/hierarchy6"/>
    <dgm:cxn modelId="{D0839198-8F6F-407A-A8D3-226F3BCB71A9}" srcId="{DA8183C0-10DC-48E2-B4D9-86FA5206AF7B}" destId="{EA978C0A-B80B-4281-A826-DCE3CAD5167C}" srcOrd="1" destOrd="0" parTransId="{D5A6F3BA-4E7C-4B49-96F2-B400348231A7}" sibTransId="{85117DE7-90E5-48F9-A5C2-FEE6E4DAB9E6}"/>
    <dgm:cxn modelId="{B9AAD019-48F2-448D-8C7B-25DA0490620C}" srcId="{7867E6FC-2680-4D77-BE38-86CF159E2C89}" destId="{FCD2706C-9E0C-4C96-93D1-8EEE02218C14}" srcOrd="1" destOrd="0" parTransId="{0D0D94E1-DB49-4A88-BD24-24346062D16F}" sibTransId="{0A148CCF-9095-4DC6-8A0B-AA778F642DAB}"/>
    <dgm:cxn modelId="{06F97F86-3449-4A35-8342-4F326AD42115}" type="presOf" srcId="{A1926511-7A3C-4CA6-87BC-FC735E3B5FE4}" destId="{1C440101-4D21-41FF-978A-293C6261F9DD}" srcOrd="0" destOrd="0" presId="urn:microsoft.com/office/officeart/2005/8/layout/hierarchy6"/>
    <dgm:cxn modelId="{8C0AE235-1409-42BE-B681-26AEB36736D0}" type="presOf" srcId="{66139D39-624E-47D8-AFFF-411AB50804E3}" destId="{EC657181-6CD5-4DF4-B338-1479B6CE59D3}" srcOrd="0" destOrd="0" presId="urn:microsoft.com/office/officeart/2005/8/layout/hierarchy6"/>
    <dgm:cxn modelId="{F6E15695-17C1-48AB-8E49-3D0459BD3F2C}" type="presOf" srcId="{7867E6FC-2680-4D77-BE38-86CF159E2C89}" destId="{662BA7F2-50FD-4F76-8822-783BAC077038}" srcOrd="0" destOrd="0" presId="urn:microsoft.com/office/officeart/2005/8/layout/hierarchy6"/>
    <dgm:cxn modelId="{4D198C63-2503-428C-BC49-C278FA153D69}" type="presOf" srcId="{8A4C25B8-8F04-48B5-965F-6D8AB953C851}" destId="{002D1349-ED58-4527-BA09-B04D0329F33B}" srcOrd="0" destOrd="0" presId="urn:microsoft.com/office/officeart/2005/8/layout/hierarchy6"/>
    <dgm:cxn modelId="{73E766E1-56CB-4396-B98B-9C171FD16152}" srcId="{7867E6FC-2680-4D77-BE38-86CF159E2C89}" destId="{B9272438-EC79-447B-8D60-E299CA07AB42}" srcOrd="2" destOrd="0" parTransId="{62139951-AC63-4A8D-8C4F-D3175E8B587A}" sibTransId="{8277D1C9-62C1-45B2-8792-A8FF31716A83}"/>
    <dgm:cxn modelId="{4A711A7C-6E3D-4066-9F2A-0A144117AFA2}" type="presOf" srcId="{290A2B60-7C57-4A7A-B0B8-C845D1C91BD5}" destId="{2545749D-9B96-4898-AD52-2FD567B7271A}" srcOrd="0" destOrd="0" presId="urn:microsoft.com/office/officeart/2005/8/layout/hierarchy6"/>
    <dgm:cxn modelId="{AE58277E-4690-412D-ABB8-B959F8A8B0AE}" srcId="{DA8183C0-10DC-48E2-B4D9-86FA5206AF7B}" destId="{290A2B60-7C57-4A7A-B0B8-C845D1C91BD5}" srcOrd="2" destOrd="0" parTransId="{8A4C25B8-8F04-48B5-965F-6D8AB953C851}" sibTransId="{C6CE6874-5157-428F-88A4-E855C70DAB67}"/>
    <dgm:cxn modelId="{544B3C8E-85A3-41A8-B3B2-EA1FA556B4A2}" type="presOf" srcId="{1F86870B-8F44-4273-943C-B92674C38BD0}" destId="{7E4E668E-C68D-4EB3-97E9-965CFCA29469}" srcOrd="0" destOrd="0" presId="urn:microsoft.com/office/officeart/2005/8/layout/hierarchy6"/>
    <dgm:cxn modelId="{A82D2601-6445-439C-BBF8-BF4A55355E18}" srcId="{1348FB50-7251-4BFA-92C4-79167B91695D}" destId="{85C5B442-B525-462A-BCD2-F307848DE731}" srcOrd="0" destOrd="0" parTransId="{1F86870B-8F44-4273-943C-B92674C38BD0}" sibTransId="{E1DDB648-5F0C-4CD9-B28F-FC545319FFA9}"/>
    <dgm:cxn modelId="{28678B58-73AF-4C1E-B238-BAA389FD7AF8}" type="presOf" srcId="{442CE849-3446-4B80-9785-727E444D2C4D}" destId="{C61E6D62-8DF4-4252-8FCE-63D6C4F245FF}" srcOrd="0" destOrd="0" presId="urn:microsoft.com/office/officeart/2005/8/layout/hierarchy6"/>
    <dgm:cxn modelId="{C7F29996-0806-4DA8-8006-B6965A48B18E}" type="presOf" srcId="{1348FB50-7251-4BFA-92C4-79167B91695D}" destId="{6B8DE441-3768-4C2C-81DA-596060E6875E}" srcOrd="0" destOrd="0" presId="urn:microsoft.com/office/officeart/2005/8/layout/hierarchy6"/>
    <dgm:cxn modelId="{B1ACC3D4-3561-4E5D-92CD-0D703D25E255}" type="presOf" srcId="{F5F47E6B-F325-4D63-B6F4-5F8A0906CE70}" destId="{C3E033F1-B0FE-42D7-B472-3754E41F6363}" srcOrd="0" destOrd="0" presId="urn:microsoft.com/office/officeart/2005/8/layout/hierarchy6"/>
    <dgm:cxn modelId="{2D09EEE9-433A-479F-9CEB-35DA9459BDD4}" type="presParOf" srcId="{662BA7F2-50FD-4F76-8822-783BAC077038}" destId="{F233046C-3D03-4EDB-AE9A-BC3BDAC8D683}" srcOrd="0" destOrd="0" presId="urn:microsoft.com/office/officeart/2005/8/layout/hierarchy6"/>
    <dgm:cxn modelId="{E4157765-0251-4311-ACB5-D4E1355549E0}" type="presParOf" srcId="{F233046C-3D03-4EDB-AE9A-BC3BDAC8D683}" destId="{07ACBC67-5CCE-46B5-AAA8-B6EB612E5441}" srcOrd="0" destOrd="0" presId="urn:microsoft.com/office/officeart/2005/8/layout/hierarchy6"/>
    <dgm:cxn modelId="{58B54DEC-F019-4D72-95C3-0CAA9B02E503}" type="presParOf" srcId="{F233046C-3D03-4EDB-AE9A-BC3BDAC8D683}" destId="{C49261A1-E2BF-45AA-8104-32F048BC7788}" srcOrd="1" destOrd="0" presId="urn:microsoft.com/office/officeart/2005/8/layout/hierarchy6"/>
    <dgm:cxn modelId="{8F05CC91-3DA1-49FB-8384-ABE0978AFCF4}" type="presParOf" srcId="{C49261A1-E2BF-45AA-8104-32F048BC7788}" destId="{7A1CB09A-6F8F-4B8C-A55F-3C7BADC4999A}" srcOrd="0" destOrd="0" presId="urn:microsoft.com/office/officeart/2005/8/layout/hierarchy6"/>
    <dgm:cxn modelId="{1B4CF836-11F4-4880-ADBE-8A8203530EAE}" type="presParOf" srcId="{7A1CB09A-6F8F-4B8C-A55F-3C7BADC4999A}" destId="{E00C191D-DE0A-4378-AC17-2EA084CEC845}" srcOrd="0" destOrd="0" presId="urn:microsoft.com/office/officeart/2005/8/layout/hierarchy6"/>
    <dgm:cxn modelId="{4B6B7847-9B0B-446F-BA2B-10F53A3AF0F6}" type="presParOf" srcId="{7A1CB09A-6F8F-4B8C-A55F-3C7BADC4999A}" destId="{5BCA697D-63A6-41B8-84D8-D0FA1BED2CB0}" srcOrd="1" destOrd="0" presId="urn:microsoft.com/office/officeart/2005/8/layout/hierarchy6"/>
    <dgm:cxn modelId="{20E08A3D-2601-4652-AA36-B590C755007D}" type="presParOf" srcId="{5BCA697D-63A6-41B8-84D8-D0FA1BED2CB0}" destId="{4BBF0976-F6B4-4F0D-9E5F-AD7768DB9E4E}" srcOrd="0" destOrd="0" presId="urn:microsoft.com/office/officeart/2005/8/layout/hierarchy6"/>
    <dgm:cxn modelId="{B8D15D64-8B6C-4A4A-A083-3DF304BC4862}" type="presParOf" srcId="{5BCA697D-63A6-41B8-84D8-D0FA1BED2CB0}" destId="{DD63A76E-E4CE-4875-8F80-7EF53085CE3C}" srcOrd="1" destOrd="0" presId="urn:microsoft.com/office/officeart/2005/8/layout/hierarchy6"/>
    <dgm:cxn modelId="{087A1BD8-2B6D-448C-867C-6F9429F3350B}" type="presParOf" srcId="{DD63A76E-E4CE-4875-8F80-7EF53085CE3C}" destId="{6B8DE441-3768-4C2C-81DA-596060E6875E}" srcOrd="0" destOrd="0" presId="urn:microsoft.com/office/officeart/2005/8/layout/hierarchy6"/>
    <dgm:cxn modelId="{FD75B974-F41F-4738-80EB-6BFCE5CEBA50}" type="presParOf" srcId="{DD63A76E-E4CE-4875-8F80-7EF53085CE3C}" destId="{61C54236-BABF-44E8-A2BE-8299E41B4E21}" srcOrd="1" destOrd="0" presId="urn:microsoft.com/office/officeart/2005/8/layout/hierarchy6"/>
    <dgm:cxn modelId="{E49AE61A-4099-4F57-A3AF-56CD8D50A703}" type="presParOf" srcId="{61C54236-BABF-44E8-A2BE-8299E41B4E21}" destId="{7E4E668E-C68D-4EB3-97E9-965CFCA29469}" srcOrd="0" destOrd="0" presId="urn:microsoft.com/office/officeart/2005/8/layout/hierarchy6"/>
    <dgm:cxn modelId="{1EF48E98-514E-402F-9A89-7192EE8DA1DD}" type="presParOf" srcId="{61C54236-BABF-44E8-A2BE-8299E41B4E21}" destId="{25CED848-4AA8-4208-BB09-158541121223}" srcOrd="1" destOrd="0" presId="urn:microsoft.com/office/officeart/2005/8/layout/hierarchy6"/>
    <dgm:cxn modelId="{88CEC6F8-2E20-4F3C-85ED-B6240059552D}" type="presParOf" srcId="{25CED848-4AA8-4208-BB09-158541121223}" destId="{3617C36A-7EEF-4E45-877A-12817528AF5F}" srcOrd="0" destOrd="0" presId="urn:microsoft.com/office/officeart/2005/8/layout/hierarchy6"/>
    <dgm:cxn modelId="{25B9F466-7A41-45C0-940B-AB11AE60AED4}" type="presParOf" srcId="{25CED848-4AA8-4208-BB09-158541121223}" destId="{6D81301F-1BFC-46BE-955A-EF06F7AA4150}" srcOrd="1" destOrd="0" presId="urn:microsoft.com/office/officeart/2005/8/layout/hierarchy6"/>
    <dgm:cxn modelId="{124AB756-B3DE-43D7-ACDF-3E886321F9A9}" type="presParOf" srcId="{5BCA697D-63A6-41B8-84D8-D0FA1BED2CB0}" destId="{0F342688-76F0-42D7-912A-176DC84154F0}" srcOrd="2" destOrd="0" presId="urn:microsoft.com/office/officeart/2005/8/layout/hierarchy6"/>
    <dgm:cxn modelId="{7D9A0BF1-D741-44A5-8F15-AB1C6AB15525}" type="presParOf" srcId="{5BCA697D-63A6-41B8-84D8-D0FA1BED2CB0}" destId="{F368DC80-8BBF-4AD3-A1E2-0D7C75C16048}" srcOrd="3" destOrd="0" presId="urn:microsoft.com/office/officeart/2005/8/layout/hierarchy6"/>
    <dgm:cxn modelId="{2A107405-24EA-46D1-821C-C35B727D9C0B}" type="presParOf" srcId="{F368DC80-8BBF-4AD3-A1E2-0D7C75C16048}" destId="{F87F901F-FDAA-4493-B049-ACCFBFF657CD}" srcOrd="0" destOrd="0" presId="urn:microsoft.com/office/officeart/2005/8/layout/hierarchy6"/>
    <dgm:cxn modelId="{F5FF3E73-28BB-499E-8ED3-AD1296819CBE}" type="presParOf" srcId="{F368DC80-8BBF-4AD3-A1E2-0D7C75C16048}" destId="{8A04170E-3DF1-4CAB-9E8E-ADE338A10334}" srcOrd="1" destOrd="0" presId="urn:microsoft.com/office/officeart/2005/8/layout/hierarchy6"/>
    <dgm:cxn modelId="{B6D8B3B4-42F2-4C40-AFE3-BE1045CFEF59}" type="presParOf" srcId="{8A04170E-3DF1-4CAB-9E8E-ADE338A10334}" destId="{1C440101-4D21-41FF-978A-293C6261F9DD}" srcOrd="0" destOrd="0" presId="urn:microsoft.com/office/officeart/2005/8/layout/hierarchy6"/>
    <dgm:cxn modelId="{4BF59D6A-E920-402E-80D9-EA5AEFA3B3AD}" type="presParOf" srcId="{8A04170E-3DF1-4CAB-9E8E-ADE338A10334}" destId="{A2E9FD91-F9DF-40AD-A52B-ED253A712280}" srcOrd="1" destOrd="0" presId="urn:microsoft.com/office/officeart/2005/8/layout/hierarchy6"/>
    <dgm:cxn modelId="{123017A8-B295-4FF3-A2CE-297699830A30}" type="presParOf" srcId="{A2E9FD91-F9DF-40AD-A52B-ED253A712280}" destId="{C3E033F1-B0FE-42D7-B472-3754E41F6363}" srcOrd="0" destOrd="0" presId="urn:microsoft.com/office/officeart/2005/8/layout/hierarchy6"/>
    <dgm:cxn modelId="{6E87BC2B-68D6-4B72-A277-727217D1570A}" type="presParOf" srcId="{A2E9FD91-F9DF-40AD-A52B-ED253A712280}" destId="{F30C080C-E0E4-4ED2-98F8-16F05A4CAF16}" srcOrd="1" destOrd="0" presId="urn:microsoft.com/office/officeart/2005/8/layout/hierarchy6"/>
    <dgm:cxn modelId="{B5A8856D-BE6F-4BB7-9193-E59DC862E58A}" type="presParOf" srcId="{5BCA697D-63A6-41B8-84D8-D0FA1BED2CB0}" destId="{002D1349-ED58-4527-BA09-B04D0329F33B}" srcOrd="4" destOrd="0" presId="urn:microsoft.com/office/officeart/2005/8/layout/hierarchy6"/>
    <dgm:cxn modelId="{2D829EC2-A255-49DA-BC2A-5DA06A7B857D}" type="presParOf" srcId="{5BCA697D-63A6-41B8-84D8-D0FA1BED2CB0}" destId="{A6BF85BA-688A-4E92-AC23-3B8F97BD7979}" srcOrd="5" destOrd="0" presId="urn:microsoft.com/office/officeart/2005/8/layout/hierarchy6"/>
    <dgm:cxn modelId="{6FDEFDE3-4E18-4873-90D5-34C02F8742E7}" type="presParOf" srcId="{A6BF85BA-688A-4E92-AC23-3B8F97BD7979}" destId="{2545749D-9B96-4898-AD52-2FD567B7271A}" srcOrd="0" destOrd="0" presId="urn:microsoft.com/office/officeart/2005/8/layout/hierarchy6"/>
    <dgm:cxn modelId="{7AB934AD-4BD3-4AE1-BE26-344FC515A185}" type="presParOf" srcId="{A6BF85BA-688A-4E92-AC23-3B8F97BD7979}" destId="{6EA115F0-46D1-4216-AB7A-EF005633D8ED}" srcOrd="1" destOrd="0" presId="urn:microsoft.com/office/officeart/2005/8/layout/hierarchy6"/>
    <dgm:cxn modelId="{D00893F6-9123-4C2E-8227-4DE80B8E5415}" type="presParOf" srcId="{6EA115F0-46D1-4216-AB7A-EF005633D8ED}" destId="{C75A0835-ACC9-4AC2-BD6C-27D238A1B2C7}" srcOrd="0" destOrd="0" presId="urn:microsoft.com/office/officeart/2005/8/layout/hierarchy6"/>
    <dgm:cxn modelId="{DF523E70-DB9F-4C51-8C50-440ADF94B1CE}" type="presParOf" srcId="{6EA115F0-46D1-4216-AB7A-EF005633D8ED}" destId="{AE6F843E-DD8F-42D5-B346-6153C77C40CE}" srcOrd="1" destOrd="0" presId="urn:microsoft.com/office/officeart/2005/8/layout/hierarchy6"/>
    <dgm:cxn modelId="{923A1249-944A-4D08-936C-A8B7E3DB7F24}" type="presParOf" srcId="{AE6F843E-DD8F-42D5-B346-6153C77C40CE}" destId="{EC657181-6CD5-4DF4-B338-1479B6CE59D3}" srcOrd="0" destOrd="0" presId="urn:microsoft.com/office/officeart/2005/8/layout/hierarchy6"/>
    <dgm:cxn modelId="{4DA1275E-8E33-4D6D-A057-179BDF86065E}" type="presParOf" srcId="{AE6F843E-DD8F-42D5-B346-6153C77C40CE}" destId="{15ECCF57-0719-453C-A19E-2B164F77FC5E}" srcOrd="1" destOrd="0" presId="urn:microsoft.com/office/officeart/2005/8/layout/hierarchy6"/>
    <dgm:cxn modelId="{4148FCB0-FD96-4796-96F6-73B839F494E1}" type="presParOf" srcId="{662BA7F2-50FD-4F76-8822-783BAC077038}" destId="{449FAA84-A5BC-433D-B3D8-14C872F67C43}" srcOrd="1" destOrd="0" presId="urn:microsoft.com/office/officeart/2005/8/layout/hierarchy6"/>
    <dgm:cxn modelId="{9C1401D4-9FD4-4089-877F-45982FD88E24}" type="presParOf" srcId="{449FAA84-A5BC-433D-B3D8-14C872F67C43}" destId="{95581B4F-FF42-41EB-9CEE-5174C4B1C645}" srcOrd="0" destOrd="0" presId="urn:microsoft.com/office/officeart/2005/8/layout/hierarchy6"/>
    <dgm:cxn modelId="{95DD8258-6257-482A-9F3E-B5BE58EB84E7}" type="presParOf" srcId="{95581B4F-FF42-41EB-9CEE-5174C4B1C645}" destId="{F39B9DAA-C6E0-4209-99FA-B2BF3B733A5D}" srcOrd="0" destOrd="0" presId="urn:microsoft.com/office/officeart/2005/8/layout/hierarchy6"/>
    <dgm:cxn modelId="{ED140B80-6D6C-47AA-A1FA-D8870C331FC3}" type="presParOf" srcId="{95581B4F-FF42-41EB-9CEE-5174C4B1C645}" destId="{C1AF82EB-10FF-4879-8BB2-4CB56BA2C4A9}" srcOrd="1" destOrd="0" presId="urn:microsoft.com/office/officeart/2005/8/layout/hierarchy6"/>
    <dgm:cxn modelId="{4BA9E91D-3043-47D2-A457-1A6ACD36CD38}" type="presParOf" srcId="{449FAA84-A5BC-433D-B3D8-14C872F67C43}" destId="{AB522DF4-D38E-4F4D-A2DE-3A5058A974C8}" srcOrd="1" destOrd="0" presId="urn:microsoft.com/office/officeart/2005/8/layout/hierarchy6"/>
    <dgm:cxn modelId="{B77CE371-A80E-43A5-A848-70D4D53BF85F}" type="presParOf" srcId="{AB522DF4-D38E-4F4D-A2DE-3A5058A974C8}" destId="{930C9B98-9B00-4EB4-9329-FE513CFB1D52}" srcOrd="0" destOrd="0" presId="urn:microsoft.com/office/officeart/2005/8/layout/hierarchy6"/>
    <dgm:cxn modelId="{12ACFA2D-127C-4DED-AE6C-2AC5D9261D2F}" type="presParOf" srcId="{449FAA84-A5BC-433D-B3D8-14C872F67C43}" destId="{572F76CC-CA7E-4B41-ADEE-C017C801475C}" srcOrd="2" destOrd="0" presId="urn:microsoft.com/office/officeart/2005/8/layout/hierarchy6"/>
    <dgm:cxn modelId="{B2467155-E401-47F9-A400-58842FDE3AFB}" type="presParOf" srcId="{572F76CC-CA7E-4B41-ADEE-C017C801475C}" destId="{AFEAD92D-508D-4EC7-B296-2A37BD06F3D5}" srcOrd="0" destOrd="0" presId="urn:microsoft.com/office/officeart/2005/8/layout/hierarchy6"/>
    <dgm:cxn modelId="{CA33CCA9-7105-479F-99EC-2B79B21EF1B4}" type="presParOf" srcId="{572F76CC-CA7E-4B41-ADEE-C017C801475C}" destId="{E9025E8B-885B-43E9-A7D6-7EEE4A22F1AC}" srcOrd="1" destOrd="0" presId="urn:microsoft.com/office/officeart/2005/8/layout/hierarchy6"/>
    <dgm:cxn modelId="{D503A5B7-A587-492E-855D-8CB39C1CB64E}" type="presParOf" srcId="{449FAA84-A5BC-433D-B3D8-14C872F67C43}" destId="{6C4564D9-67FA-4D07-A013-B0BAE4405F3E}" srcOrd="3" destOrd="0" presId="urn:microsoft.com/office/officeart/2005/8/layout/hierarchy6"/>
    <dgm:cxn modelId="{92F4800D-AB10-4746-920E-86823DB2571E}" type="presParOf" srcId="{6C4564D9-67FA-4D07-A013-B0BAE4405F3E}" destId="{4D21E24F-BB74-4EC1-8EBE-6E6A77980B3A}" srcOrd="0" destOrd="0" presId="urn:microsoft.com/office/officeart/2005/8/layout/hierarchy6"/>
    <dgm:cxn modelId="{E4D5C991-DE7A-45CA-B124-5A9B003710A3}" type="presParOf" srcId="{449FAA84-A5BC-433D-B3D8-14C872F67C43}" destId="{43D3352F-262B-4AC6-ACEA-8766610CCD8D}" srcOrd="4" destOrd="0" presId="urn:microsoft.com/office/officeart/2005/8/layout/hierarchy6"/>
    <dgm:cxn modelId="{5D5EC2C5-E5ED-4421-BA83-D1AB66C51920}" type="presParOf" srcId="{43D3352F-262B-4AC6-ACEA-8766610CCD8D}" destId="{C61E6D62-8DF4-4252-8FCE-63D6C4F245FF}" srcOrd="0" destOrd="0" presId="urn:microsoft.com/office/officeart/2005/8/layout/hierarchy6"/>
    <dgm:cxn modelId="{608DB0D8-AA38-4A07-8232-3F0FF4CB0BAC}" type="presParOf" srcId="{43D3352F-262B-4AC6-ACEA-8766610CCD8D}" destId="{1B93A206-BFCE-4662-B8E4-9984EC071D87}"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7D6734-251B-43D1-A0C6-F39F94B457C6}" type="doc">
      <dgm:prSet loTypeId="urn:microsoft.com/office/officeart/2008/layout/VerticalCurvedList" loCatId="list" qsTypeId="urn:microsoft.com/office/officeart/2005/8/quickstyle/simple2" qsCatId="simple" csTypeId="urn:microsoft.com/office/officeart/2005/8/colors/accent1_2" csCatId="accent1" phldr="1"/>
      <dgm:spPr/>
      <dgm:t>
        <a:bodyPr/>
        <a:lstStyle/>
        <a:p>
          <a:endParaRPr lang="en-US"/>
        </a:p>
      </dgm:t>
    </dgm:pt>
    <dgm:pt modelId="{0F502CCA-F3FD-4D46-B7B5-0FF01F842381}">
      <dgm:prSet phldrT="[Text]"/>
      <dgm:spPr/>
      <dgm:t>
        <a:bodyPr/>
        <a:lstStyle/>
        <a:p>
          <a:r>
            <a:rPr lang="en-US" b="1" dirty="0" smtClean="0"/>
            <a:t>Supervised Test</a:t>
          </a:r>
          <a:endParaRPr lang="en-US" b="1" dirty="0"/>
        </a:p>
      </dgm:t>
    </dgm:pt>
    <dgm:pt modelId="{471F68D6-B08D-440A-9D6B-812153FFD6D6}" type="parTrans" cxnId="{9243052C-808E-4F8C-8C9E-A8F671984B07}">
      <dgm:prSet/>
      <dgm:spPr/>
      <dgm:t>
        <a:bodyPr/>
        <a:lstStyle/>
        <a:p>
          <a:endParaRPr lang="en-US"/>
        </a:p>
      </dgm:t>
    </dgm:pt>
    <dgm:pt modelId="{B97AD5C8-4013-43F9-8993-FA28369B9670}" type="sibTrans" cxnId="{9243052C-808E-4F8C-8C9E-A8F671984B07}">
      <dgm:prSet/>
      <dgm:spPr/>
      <dgm:t>
        <a:bodyPr/>
        <a:lstStyle/>
        <a:p>
          <a:endParaRPr lang="en-US" b="1"/>
        </a:p>
      </dgm:t>
    </dgm:pt>
    <dgm:pt modelId="{CF70D3B7-F383-4F6E-8DCE-08D44A0C0FDE}">
      <dgm:prSet phldrT="[Text]"/>
      <dgm:spPr/>
      <dgm:t>
        <a:bodyPr/>
        <a:lstStyle/>
        <a:p>
          <a:r>
            <a:rPr lang="en-US" b="1" dirty="0" smtClean="0"/>
            <a:t>Unsupervised Test</a:t>
          </a:r>
          <a:endParaRPr lang="en-US" b="1" dirty="0"/>
        </a:p>
      </dgm:t>
    </dgm:pt>
    <dgm:pt modelId="{214D0237-9759-4306-A39B-CC70A7AB9A7D}" type="parTrans" cxnId="{837E389D-BB52-4E9C-B007-82B350918745}">
      <dgm:prSet/>
      <dgm:spPr/>
      <dgm:t>
        <a:bodyPr/>
        <a:lstStyle/>
        <a:p>
          <a:endParaRPr lang="en-US"/>
        </a:p>
      </dgm:t>
    </dgm:pt>
    <dgm:pt modelId="{64150816-2D4B-41EB-81D7-47323161FA8C}" type="sibTrans" cxnId="{837E389D-BB52-4E9C-B007-82B350918745}">
      <dgm:prSet/>
      <dgm:spPr/>
      <dgm:t>
        <a:bodyPr/>
        <a:lstStyle/>
        <a:p>
          <a:endParaRPr lang="en-US"/>
        </a:p>
      </dgm:t>
    </dgm:pt>
    <dgm:pt modelId="{BB6BDE1B-10CB-46C9-9009-A776D5D6CCED}">
      <dgm:prSet phldrT="[Text]"/>
      <dgm:spPr/>
      <dgm:t>
        <a:bodyPr/>
        <a:lstStyle/>
        <a:p>
          <a:r>
            <a:rPr lang="en-US" b="1" dirty="0" smtClean="0"/>
            <a:t>   Partially Supervised Test</a:t>
          </a:r>
          <a:endParaRPr lang="en-US" b="1" dirty="0"/>
        </a:p>
      </dgm:t>
    </dgm:pt>
    <dgm:pt modelId="{5F5F5FB9-2341-42CD-B7E6-E99758DDF481}" type="parTrans" cxnId="{BB967D8B-2E22-4922-B6D5-615F53F40CE4}">
      <dgm:prSet/>
      <dgm:spPr/>
      <dgm:t>
        <a:bodyPr/>
        <a:lstStyle/>
        <a:p>
          <a:endParaRPr lang="en-US"/>
        </a:p>
      </dgm:t>
    </dgm:pt>
    <dgm:pt modelId="{D5618C36-7E0D-43A4-9572-4647870E409C}" type="sibTrans" cxnId="{BB967D8B-2E22-4922-B6D5-615F53F40CE4}">
      <dgm:prSet/>
      <dgm:spPr/>
      <dgm:t>
        <a:bodyPr/>
        <a:lstStyle/>
        <a:p>
          <a:endParaRPr lang="en-US"/>
        </a:p>
      </dgm:t>
    </dgm:pt>
    <dgm:pt modelId="{AF1FC0FC-8EDA-4D42-8F86-52D059A2C7B3}">
      <dgm:prSet phldrT="[Text]"/>
      <dgm:spPr>
        <a:solidFill>
          <a:schemeClr val="accent5">
            <a:lumMod val="20000"/>
            <a:lumOff val="80000"/>
          </a:schemeClr>
        </a:solidFill>
      </dgm:spPr>
      <dgm:t>
        <a:bodyPr/>
        <a:lstStyle/>
        <a:p>
          <a:r>
            <a:rPr lang="en-US" b="1" dirty="0" smtClean="0">
              <a:solidFill>
                <a:schemeClr val="tx1"/>
              </a:solidFill>
            </a:rPr>
            <a:t>Automatic Milking – Robotic Test</a:t>
          </a:r>
          <a:endParaRPr lang="en-US" b="1" dirty="0">
            <a:solidFill>
              <a:schemeClr val="tx1"/>
            </a:solidFill>
          </a:endParaRPr>
        </a:p>
      </dgm:t>
    </dgm:pt>
    <dgm:pt modelId="{E9C24801-1C01-42EC-8310-A4CE9F483331}" type="parTrans" cxnId="{695D213B-342A-402B-A554-3D000566D239}">
      <dgm:prSet/>
      <dgm:spPr/>
      <dgm:t>
        <a:bodyPr/>
        <a:lstStyle/>
        <a:p>
          <a:endParaRPr lang="en-US"/>
        </a:p>
      </dgm:t>
    </dgm:pt>
    <dgm:pt modelId="{2D112F38-A1FD-41F3-A377-CA9D18BE9610}" type="sibTrans" cxnId="{695D213B-342A-402B-A554-3D000566D239}">
      <dgm:prSet/>
      <dgm:spPr/>
      <dgm:t>
        <a:bodyPr/>
        <a:lstStyle/>
        <a:p>
          <a:endParaRPr lang="en-US"/>
        </a:p>
      </dgm:t>
    </dgm:pt>
    <dgm:pt modelId="{1F708392-ECA4-4754-8480-8B26B083DB40}">
      <dgm:prSet phldrT="[Text]"/>
      <dgm:spPr>
        <a:solidFill>
          <a:schemeClr val="accent6"/>
        </a:solidFill>
      </dgm:spPr>
      <dgm:t>
        <a:bodyPr/>
        <a:lstStyle/>
        <a:p>
          <a:r>
            <a:rPr lang="en-US" b="1" dirty="0" smtClean="0"/>
            <a:t>Supervised Test with Electronic Meters</a:t>
          </a:r>
          <a:endParaRPr lang="en-US" b="1" dirty="0"/>
        </a:p>
      </dgm:t>
    </dgm:pt>
    <dgm:pt modelId="{3F562744-3DD8-411D-87A1-5F4CB672580B}" type="parTrans" cxnId="{94D332B3-4B41-4C2B-8E2C-96DF30117280}">
      <dgm:prSet/>
      <dgm:spPr/>
      <dgm:t>
        <a:bodyPr/>
        <a:lstStyle/>
        <a:p>
          <a:endParaRPr lang="en-US"/>
        </a:p>
      </dgm:t>
    </dgm:pt>
    <dgm:pt modelId="{5C442B7E-BE63-4780-8AA3-FFEE02F59374}" type="sibTrans" cxnId="{94D332B3-4B41-4C2B-8E2C-96DF30117280}">
      <dgm:prSet/>
      <dgm:spPr/>
      <dgm:t>
        <a:bodyPr/>
        <a:lstStyle/>
        <a:p>
          <a:endParaRPr lang="en-US"/>
        </a:p>
      </dgm:t>
    </dgm:pt>
    <dgm:pt modelId="{50D79831-DB8F-4550-AAFC-A0DA935166E6}">
      <dgm:prSet phldrT="[Text]"/>
      <dgm:spPr>
        <a:solidFill>
          <a:schemeClr val="accent6"/>
        </a:solidFill>
      </dgm:spPr>
      <dgm:t>
        <a:bodyPr/>
        <a:lstStyle/>
        <a:p>
          <a:r>
            <a:rPr lang="en-US" b="1" dirty="0" smtClean="0"/>
            <a:t>Unsupervised Test with Electronic Meters</a:t>
          </a:r>
          <a:endParaRPr lang="en-US" b="1" dirty="0"/>
        </a:p>
      </dgm:t>
    </dgm:pt>
    <dgm:pt modelId="{8B4E907E-F05F-4BF8-BE51-C859F67D7073}" type="parTrans" cxnId="{1633EC4D-427D-4BDB-9247-65C950F2D63F}">
      <dgm:prSet/>
      <dgm:spPr/>
      <dgm:t>
        <a:bodyPr/>
        <a:lstStyle/>
        <a:p>
          <a:endParaRPr lang="en-US"/>
        </a:p>
      </dgm:t>
    </dgm:pt>
    <dgm:pt modelId="{97C7B5C2-2005-4F0F-9FC1-E404DE93F029}" type="sibTrans" cxnId="{1633EC4D-427D-4BDB-9247-65C950F2D63F}">
      <dgm:prSet/>
      <dgm:spPr/>
      <dgm:t>
        <a:bodyPr/>
        <a:lstStyle/>
        <a:p>
          <a:endParaRPr lang="en-US"/>
        </a:p>
      </dgm:t>
    </dgm:pt>
    <dgm:pt modelId="{6CC2B2F5-5294-49C8-A894-C34D7B198F8E}">
      <dgm:prSet phldrT="[Text]"/>
      <dgm:spPr>
        <a:solidFill>
          <a:schemeClr val="accent6"/>
        </a:solidFill>
      </dgm:spPr>
      <dgm:t>
        <a:bodyPr/>
        <a:lstStyle/>
        <a:p>
          <a:r>
            <a:rPr lang="en-US" b="1" dirty="0" smtClean="0"/>
            <a:t>Partially Supervised Test with Electronic Meters</a:t>
          </a:r>
          <a:endParaRPr lang="en-US" b="1" dirty="0"/>
        </a:p>
      </dgm:t>
    </dgm:pt>
    <dgm:pt modelId="{7A37B176-867B-486C-8F8F-276FE2E22EC5}" type="parTrans" cxnId="{FE232879-A338-4434-8FB3-F326EA16F2B0}">
      <dgm:prSet/>
      <dgm:spPr/>
      <dgm:t>
        <a:bodyPr/>
        <a:lstStyle/>
        <a:p>
          <a:endParaRPr lang="en-US"/>
        </a:p>
      </dgm:t>
    </dgm:pt>
    <dgm:pt modelId="{5A25B98B-AD66-43B7-87FC-8418507B771F}" type="sibTrans" cxnId="{FE232879-A338-4434-8FB3-F326EA16F2B0}">
      <dgm:prSet/>
      <dgm:spPr/>
      <dgm:t>
        <a:bodyPr/>
        <a:lstStyle/>
        <a:p>
          <a:endParaRPr lang="en-US"/>
        </a:p>
      </dgm:t>
    </dgm:pt>
    <dgm:pt modelId="{24646CDA-0FC2-407A-84D7-1B11F610BE4B}" type="pres">
      <dgm:prSet presAssocID="{D87D6734-251B-43D1-A0C6-F39F94B457C6}" presName="Name0" presStyleCnt="0">
        <dgm:presLayoutVars>
          <dgm:chMax val="7"/>
          <dgm:chPref val="7"/>
          <dgm:dir/>
        </dgm:presLayoutVars>
      </dgm:prSet>
      <dgm:spPr/>
      <dgm:t>
        <a:bodyPr/>
        <a:lstStyle/>
        <a:p>
          <a:endParaRPr lang="en-US"/>
        </a:p>
      </dgm:t>
    </dgm:pt>
    <dgm:pt modelId="{C708F453-8215-456B-943E-2E2C5D7316F7}" type="pres">
      <dgm:prSet presAssocID="{D87D6734-251B-43D1-A0C6-F39F94B457C6}" presName="Name1" presStyleCnt="0"/>
      <dgm:spPr/>
    </dgm:pt>
    <dgm:pt modelId="{E0EDCB04-9C59-4A97-AC14-D13E70408294}" type="pres">
      <dgm:prSet presAssocID="{D87D6734-251B-43D1-A0C6-F39F94B457C6}" presName="cycle" presStyleCnt="0"/>
      <dgm:spPr/>
    </dgm:pt>
    <dgm:pt modelId="{DFE3953B-28C4-4B81-9684-17134F72BF8D}" type="pres">
      <dgm:prSet presAssocID="{D87D6734-251B-43D1-A0C6-F39F94B457C6}" presName="srcNode" presStyleLbl="node1" presStyleIdx="0" presStyleCnt="7"/>
      <dgm:spPr/>
    </dgm:pt>
    <dgm:pt modelId="{DC233CA4-5E99-443C-9473-21101F2F232C}" type="pres">
      <dgm:prSet presAssocID="{D87D6734-251B-43D1-A0C6-F39F94B457C6}" presName="conn" presStyleLbl="parChTrans1D2" presStyleIdx="0" presStyleCnt="1"/>
      <dgm:spPr/>
      <dgm:t>
        <a:bodyPr/>
        <a:lstStyle/>
        <a:p>
          <a:endParaRPr lang="en-US"/>
        </a:p>
      </dgm:t>
    </dgm:pt>
    <dgm:pt modelId="{C793C996-D980-4DA5-84BA-8D15989F30B0}" type="pres">
      <dgm:prSet presAssocID="{D87D6734-251B-43D1-A0C6-F39F94B457C6}" presName="extraNode" presStyleLbl="node1" presStyleIdx="0" presStyleCnt="7"/>
      <dgm:spPr/>
    </dgm:pt>
    <dgm:pt modelId="{489FB727-7CBF-4D31-8835-D8C1506A1161}" type="pres">
      <dgm:prSet presAssocID="{D87D6734-251B-43D1-A0C6-F39F94B457C6}" presName="dstNode" presStyleLbl="node1" presStyleIdx="0" presStyleCnt="7"/>
      <dgm:spPr/>
    </dgm:pt>
    <dgm:pt modelId="{24053C91-D4FC-4AB2-B0EB-E6F9B5C84774}" type="pres">
      <dgm:prSet presAssocID="{0F502CCA-F3FD-4D46-B7B5-0FF01F842381}" presName="text_1" presStyleLbl="node1" presStyleIdx="0" presStyleCnt="7">
        <dgm:presLayoutVars>
          <dgm:bulletEnabled val="1"/>
        </dgm:presLayoutVars>
      </dgm:prSet>
      <dgm:spPr/>
      <dgm:t>
        <a:bodyPr/>
        <a:lstStyle/>
        <a:p>
          <a:endParaRPr lang="en-US"/>
        </a:p>
      </dgm:t>
    </dgm:pt>
    <dgm:pt modelId="{15037FC7-0FF5-4935-8269-960C18938BB3}" type="pres">
      <dgm:prSet presAssocID="{0F502CCA-F3FD-4D46-B7B5-0FF01F842381}" presName="accent_1" presStyleCnt="0"/>
      <dgm:spPr/>
    </dgm:pt>
    <dgm:pt modelId="{0C79FDB4-6C4E-4E1F-BDFA-7C1AF5899265}" type="pres">
      <dgm:prSet presAssocID="{0F502CCA-F3FD-4D46-B7B5-0FF01F842381}" presName="accentRepeatNode" presStyleLbl="solidFgAcc1" presStyleIdx="0" presStyleCnt="7"/>
      <dgm:spPr>
        <a:solidFill>
          <a:schemeClr val="tx1"/>
        </a:solidFill>
        <a:ln>
          <a:solidFill>
            <a:srgbClr val="C5FFC5"/>
          </a:solidFill>
        </a:ln>
      </dgm:spPr>
      <dgm:t>
        <a:bodyPr/>
        <a:lstStyle/>
        <a:p>
          <a:endParaRPr lang="en-US"/>
        </a:p>
      </dgm:t>
    </dgm:pt>
    <dgm:pt modelId="{1E08DE1C-F96B-4208-BD99-079B70876F71}" type="pres">
      <dgm:prSet presAssocID="{CF70D3B7-F383-4F6E-8DCE-08D44A0C0FDE}" presName="text_2" presStyleLbl="node1" presStyleIdx="1" presStyleCnt="7">
        <dgm:presLayoutVars>
          <dgm:bulletEnabled val="1"/>
        </dgm:presLayoutVars>
      </dgm:prSet>
      <dgm:spPr/>
      <dgm:t>
        <a:bodyPr/>
        <a:lstStyle/>
        <a:p>
          <a:endParaRPr lang="en-US"/>
        </a:p>
      </dgm:t>
    </dgm:pt>
    <dgm:pt modelId="{0D870DF8-DDD6-493C-B40E-9FC13AAC48C2}" type="pres">
      <dgm:prSet presAssocID="{CF70D3B7-F383-4F6E-8DCE-08D44A0C0FDE}" presName="accent_2" presStyleCnt="0"/>
      <dgm:spPr/>
    </dgm:pt>
    <dgm:pt modelId="{B48A9D91-7471-48E2-8647-3D853D385AC4}" type="pres">
      <dgm:prSet presAssocID="{CF70D3B7-F383-4F6E-8DCE-08D44A0C0FDE}" presName="accentRepeatNode" presStyleLbl="solidFgAcc1" presStyleIdx="1" presStyleCnt="7" custLinFactNeighborX="2292" custLinFactNeighborY="-4436"/>
      <dgm:spPr>
        <a:solidFill>
          <a:schemeClr val="tx1"/>
        </a:solidFill>
        <a:ln>
          <a:solidFill>
            <a:srgbClr val="C5FFC5"/>
          </a:solidFill>
        </a:ln>
      </dgm:spPr>
      <dgm:t>
        <a:bodyPr/>
        <a:lstStyle/>
        <a:p>
          <a:endParaRPr lang="en-US"/>
        </a:p>
      </dgm:t>
    </dgm:pt>
    <dgm:pt modelId="{810A8EF1-83EC-41A8-B933-9172FB9DAC1B}" type="pres">
      <dgm:prSet presAssocID="{BB6BDE1B-10CB-46C9-9009-A776D5D6CCED}" presName="text_3" presStyleLbl="node1" presStyleIdx="2" presStyleCnt="7" custScaleX="102302" custLinFactNeighborX="-866" custLinFactNeighborY="-2533">
        <dgm:presLayoutVars>
          <dgm:bulletEnabled val="1"/>
        </dgm:presLayoutVars>
      </dgm:prSet>
      <dgm:spPr/>
      <dgm:t>
        <a:bodyPr/>
        <a:lstStyle/>
        <a:p>
          <a:endParaRPr lang="en-US"/>
        </a:p>
      </dgm:t>
    </dgm:pt>
    <dgm:pt modelId="{71EF184F-44F1-4099-8D83-1524F70FFD01}" type="pres">
      <dgm:prSet presAssocID="{BB6BDE1B-10CB-46C9-9009-A776D5D6CCED}" presName="accent_3" presStyleCnt="0"/>
      <dgm:spPr/>
    </dgm:pt>
    <dgm:pt modelId="{62FC5A77-4D78-4B70-BA37-56ADA3E9FAA7}" type="pres">
      <dgm:prSet presAssocID="{BB6BDE1B-10CB-46C9-9009-A776D5D6CCED}" presName="accentRepeatNode" presStyleLbl="solidFgAcc1" presStyleIdx="2" presStyleCnt="7"/>
      <dgm:spPr>
        <a:solidFill>
          <a:schemeClr val="tx1"/>
        </a:solidFill>
        <a:ln>
          <a:solidFill>
            <a:srgbClr val="C5FFC5"/>
          </a:solidFill>
        </a:ln>
      </dgm:spPr>
      <dgm:t>
        <a:bodyPr/>
        <a:lstStyle/>
        <a:p>
          <a:endParaRPr lang="en-US"/>
        </a:p>
      </dgm:t>
    </dgm:pt>
    <dgm:pt modelId="{C23E79C0-CA76-4AB9-9362-0E0A1DD085EB}" type="pres">
      <dgm:prSet presAssocID="{AF1FC0FC-8EDA-4D42-8F86-52D059A2C7B3}" presName="text_4" presStyleLbl="node1" presStyleIdx="3" presStyleCnt="7">
        <dgm:presLayoutVars>
          <dgm:bulletEnabled val="1"/>
        </dgm:presLayoutVars>
      </dgm:prSet>
      <dgm:spPr/>
      <dgm:t>
        <a:bodyPr/>
        <a:lstStyle/>
        <a:p>
          <a:endParaRPr lang="en-US"/>
        </a:p>
      </dgm:t>
    </dgm:pt>
    <dgm:pt modelId="{4520778B-470F-48A4-B06F-F1EA1651E71F}" type="pres">
      <dgm:prSet presAssocID="{AF1FC0FC-8EDA-4D42-8F86-52D059A2C7B3}" presName="accent_4" presStyleCnt="0"/>
      <dgm:spPr/>
    </dgm:pt>
    <dgm:pt modelId="{07F5BC64-20E1-44C0-BDBC-F039C665208D}" type="pres">
      <dgm:prSet presAssocID="{AF1FC0FC-8EDA-4D42-8F86-52D059A2C7B3}" presName="accentRepeatNode" presStyleLbl="solidFgAcc1" presStyleIdx="3" presStyleCnt="7"/>
      <dgm:spPr>
        <a:solidFill>
          <a:schemeClr val="accent5">
            <a:lumMod val="20000"/>
            <a:lumOff val="80000"/>
          </a:schemeClr>
        </a:solidFill>
      </dgm:spPr>
      <dgm:t>
        <a:bodyPr/>
        <a:lstStyle/>
        <a:p>
          <a:endParaRPr lang="en-US"/>
        </a:p>
      </dgm:t>
    </dgm:pt>
    <dgm:pt modelId="{E23F8AE1-AD5E-47F1-8D27-5E524C4AEE36}" type="pres">
      <dgm:prSet presAssocID="{1F708392-ECA4-4754-8480-8B26B083DB40}" presName="text_5" presStyleLbl="node1" presStyleIdx="4" presStyleCnt="7">
        <dgm:presLayoutVars>
          <dgm:bulletEnabled val="1"/>
        </dgm:presLayoutVars>
      </dgm:prSet>
      <dgm:spPr/>
      <dgm:t>
        <a:bodyPr/>
        <a:lstStyle/>
        <a:p>
          <a:endParaRPr lang="en-US"/>
        </a:p>
      </dgm:t>
    </dgm:pt>
    <dgm:pt modelId="{A20D5D3F-510F-4D40-856C-CDBF64867EE2}" type="pres">
      <dgm:prSet presAssocID="{1F708392-ECA4-4754-8480-8B26B083DB40}" presName="accent_5" presStyleCnt="0"/>
      <dgm:spPr/>
    </dgm:pt>
    <dgm:pt modelId="{58255F84-A280-4C29-AEF2-2CED623088EA}" type="pres">
      <dgm:prSet presAssocID="{1F708392-ECA4-4754-8480-8B26B083DB40}" presName="accentRepeatNode" presStyleLbl="solidFgAcc1" presStyleIdx="4" presStyleCnt="7"/>
      <dgm:spPr>
        <a:solidFill>
          <a:schemeClr val="accent2"/>
        </a:solidFill>
      </dgm:spPr>
      <dgm:t>
        <a:bodyPr/>
        <a:lstStyle/>
        <a:p>
          <a:endParaRPr lang="en-US"/>
        </a:p>
      </dgm:t>
    </dgm:pt>
    <dgm:pt modelId="{FDB82901-DD1A-4614-916D-6816F97AA84D}" type="pres">
      <dgm:prSet presAssocID="{50D79831-DB8F-4550-AAFC-A0DA935166E6}" presName="text_6" presStyleLbl="node1" presStyleIdx="5" presStyleCnt="7">
        <dgm:presLayoutVars>
          <dgm:bulletEnabled val="1"/>
        </dgm:presLayoutVars>
      </dgm:prSet>
      <dgm:spPr/>
      <dgm:t>
        <a:bodyPr/>
        <a:lstStyle/>
        <a:p>
          <a:endParaRPr lang="en-US"/>
        </a:p>
      </dgm:t>
    </dgm:pt>
    <dgm:pt modelId="{3B228277-871C-46D2-81CA-2555F2AAA176}" type="pres">
      <dgm:prSet presAssocID="{50D79831-DB8F-4550-AAFC-A0DA935166E6}" presName="accent_6" presStyleCnt="0"/>
      <dgm:spPr/>
    </dgm:pt>
    <dgm:pt modelId="{2081F1F2-B07B-4554-B667-6816345E5360}" type="pres">
      <dgm:prSet presAssocID="{50D79831-DB8F-4550-AAFC-A0DA935166E6}" presName="accentRepeatNode" presStyleLbl="solidFgAcc1" presStyleIdx="5" presStyleCnt="7"/>
      <dgm:spPr>
        <a:solidFill>
          <a:schemeClr val="accent2"/>
        </a:solidFill>
      </dgm:spPr>
      <dgm:t>
        <a:bodyPr/>
        <a:lstStyle/>
        <a:p>
          <a:endParaRPr lang="en-US"/>
        </a:p>
      </dgm:t>
    </dgm:pt>
    <dgm:pt modelId="{3952CF7B-0245-408B-80BD-FDBE9029D369}" type="pres">
      <dgm:prSet presAssocID="{6CC2B2F5-5294-49C8-A894-C34D7B198F8E}" presName="text_7" presStyleLbl="node1" presStyleIdx="6" presStyleCnt="7">
        <dgm:presLayoutVars>
          <dgm:bulletEnabled val="1"/>
        </dgm:presLayoutVars>
      </dgm:prSet>
      <dgm:spPr/>
      <dgm:t>
        <a:bodyPr/>
        <a:lstStyle/>
        <a:p>
          <a:endParaRPr lang="en-US"/>
        </a:p>
      </dgm:t>
    </dgm:pt>
    <dgm:pt modelId="{627E64C2-6068-4AA4-9869-48AE79C3317B}" type="pres">
      <dgm:prSet presAssocID="{6CC2B2F5-5294-49C8-A894-C34D7B198F8E}" presName="accent_7" presStyleCnt="0"/>
      <dgm:spPr/>
    </dgm:pt>
    <dgm:pt modelId="{A64EFD68-BBF1-4AAE-B9C9-F4EB77448EE3}" type="pres">
      <dgm:prSet presAssocID="{6CC2B2F5-5294-49C8-A894-C34D7B198F8E}" presName="accentRepeatNode" presStyleLbl="solidFgAcc1" presStyleIdx="6" presStyleCnt="7"/>
      <dgm:spPr>
        <a:solidFill>
          <a:schemeClr val="accent2"/>
        </a:solidFill>
      </dgm:spPr>
      <dgm:t>
        <a:bodyPr/>
        <a:lstStyle/>
        <a:p>
          <a:endParaRPr lang="en-US"/>
        </a:p>
      </dgm:t>
    </dgm:pt>
  </dgm:ptLst>
  <dgm:cxnLst>
    <dgm:cxn modelId="{06919343-87BD-4D2A-91CE-DADC6C01107D}" type="presOf" srcId="{B97AD5C8-4013-43F9-8993-FA28369B9670}" destId="{DC233CA4-5E99-443C-9473-21101F2F232C}" srcOrd="0" destOrd="0" presId="urn:microsoft.com/office/officeart/2008/layout/VerticalCurvedList"/>
    <dgm:cxn modelId="{430DB3A0-928E-49A9-8D2E-82EF52AFFB0E}" type="presOf" srcId="{0F502CCA-F3FD-4D46-B7B5-0FF01F842381}" destId="{24053C91-D4FC-4AB2-B0EB-E6F9B5C84774}" srcOrd="0" destOrd="0" presId="urn:microsoft.com/office/officeart/2008/layout/VerticalCurvedList"/>
    <dgm:cxn modelId="{FE46B563-7C70-40C5-B44C-67FCE9FE35F9}" type="presOf" srcId="{AF1FC0FC-8EDA-4D42-8F86-52D059A2C7B3}" destId="{C23E79C0-CA76-4AB9-9362-0E0A1DD085EB}" srcOrd="0" destOrd="0" presId="urn:microsoft.com/office/officeart/2008/layout/VerticalCurvedList"/>
    <dgm:cxn modelId="{C4B99870-ED8F-45BD-B9BC-940E41FB59C0}" type="presOf" srcId="{6CC2B2F5-5294-49C8-A894-C34D7B198F8E}" destId="{3952CF7B-0245-408B-80BD-FDBE9029D369}" srcOrd="0" destOrd="0" presId="urn:microsoft.com/office/officeart/2008/layout/VerticalCurvedList"/>
    <dgm:cxn modelId="{3C91868C-8AC1-4411-BC93-9DCC1F8377E6}" type="presOf" srcId="{50D79831-DB8F-4550-AAFC-A0DA935166E6}" destId="{FDB82901-DD1A-4614-916D-6816F97AA84D}" srcOrd="0" destOrd="0" presId="urn:microsoft.com/office/officeart/2008/layout/VerticalCurvedList"/>
    <dgm:cxn modelId="{837E389D-BB52-4E9C-B007-82B350918745}" srcId="{D87D6734-251B-43D1-A0C6-F39F94B457C6}" destId="{CF70D3B7-F383-4F6E-8DCE-08D44A0C0FDE}" srcOrd="1" destOrd="0" parTransId="{214D0237-9759-4306-A39B-CC70A7AB9A7D}" sibTransId="{64150816-2D4B-41EB-81D7-47323161FA8C}"/>
    <dgm:cxn modelId="{37DA9334-EE27-4D19-94AA-D3A54A4F52AA}" type="presOf" srcId="{BB6BDE1B-10CB-46C9-9009-A776D5D6CCED}" destId="{810A8EF1-83EC-41A8-B933-9172FB9DAC1B}" srcOrd="0" destOrd="0" presId="urn:microsoft.com/office/officeart/2008/layout/VerticalCurvedList"/>
    <dgm:cxn modelId="{1633EC4D-427D-4BDB-9247-65C950F2D63F}" srcId="{D87D6734-251B-43D1-A0C6-F39F94B457C6}" destId="{50D79831-DB8F-4550-AAFC-A0DA935166E6}" srcOrd="5" destOrd="0" parTransId="{8B4E907E-F05F-4BF8-BE51-C859F67D7073}" sibTransId="{97C7B5C2-2005-4F0F-9FC1-E404DE93F029}"/>
    <dgm:cxn modelId="{9E5D0061-5708-4350-9A71-1A3BF2B5DE84}" type="presOf" srcId="{CF70D3B7-F383-4F6E-8DCE-08D44A0C0FDE}" destId="{1E08DE1C-F96B-4208-BD99-079B70876F71}" srcOrd="0" destOrd="0" presId="urn:microsoft.com/office/officeart/2008/layout/VerticalCurvedList"/>
    <dgm:cxn modelId="{3445D826-766D-44C3-BAD2-BC234E7E7009}" type="presOf" srcId="{D87D6734-251B-43D1-A0C6-F39F94B457C6}" destId="{24646CDA-0FC2-407A-84D7-1B11F610BE4B}" srcOrd="0" destOrd="0" presId="urn:microsoft.com/office/officeart/2008/layout/VerticalCurvedList"/>
    <dgm:cxn modelId="{BB967D8B-2E22-4922-B6D5-615F53F40CE4}" srcId="{D87D6734-251B-43D1-A0C6-F39F94B457C6}" destId="{BB6BDE1B-10CB-46C9-9009-A776D5D6CCED}" srcOrd="2" destOrd="0" parTransId="{5F5F5FB9-2341-42CD-B7E6-E99758DDF481}" sibTransId="{D5618C36-7E0D-43A4-9572-4647870E409C}"/>
    <dgm:cxn modelId="{234A0B26-1716-4858-8104-530F550FCF67}" type="presOf" srcId="{1F708392-ECA4-4754-8480-8B26B083DB40}" destId="{E23F8AE1-AD5E-47F1-8D27-5E524C4AEE36}" srcOrd="0" destOrd="0" presId="urn:microsoft.com/office/officeart/2008/layout/VerticalCurvedList"/>
    <dgm:cxn modelId="{9243052C-808E-4F8C-8C9E-A8F671984B07}" srcId="{D87D6734-251B-43D1-A0C6-F39F94B457C6}" destId="{0F502CCA-F3FD-4D46-B7B5-0FF01F842381}" srcOrd="0" destOrd="0" parTransId="{471F68D6-B08D-440A-9D6B-812153FFD6D6}" sibTransId="{B97AD5C8-4013-43F9-8993-FA28369B9670}"/>
    <dgm:cxn modelId="{94D332B3-4B41-4C2B-8E2C-96DF30117280}" srcId="{D87D6734-251B-43D1-A0C6-F39F94B457C6}" destId="{1F708392-ECA4-4754-8480-8B26B083DB40}" srcOrd="4" destOrd="0" parTransId="{3F562744-3DD8-411D-87A1-5F4CB672580B}" sibTransId="{5C442B7E-BE63-4780-8AA3-FFEE02F59374}"/>
    <dgm:cxn modelId="{FE232879-A338-4434-8FB3-F326EA16F2B0}" srcId="{D87D6734-251B-43D1-A0C6-F39F94B457C6}" destId="{6CC2B2F5-5294-49C8-A894-C34D7B198F8E}" srcOrd="6" destOrd="0" parTransId="{7A37B176-867B-486C-8F8F-276FE2E22EC5}" sibTransId="{5A25B98B-AD66-43B7-87FC-8418507B771F}"/>
    <dgm:cxn modelId="{695D213B-342A-402B-A554-3D000566D239}" srcId="{D87D6734-251B-43D1-A0C6-F39F94B457C6}" destId="{AF1FC0FC-8EDA-4D42-8F86-52D059A2C7B3}" srcOrd="3" destOrd="0" parTransId="{E9C24801-1C01-42EC-8310-A4CE9F483331}" sibTransId="{2D112F38-A1FD-41F3-A377-CA9D18BE9610}"/>
    <dgm:cxn modelId="{A4C1A50F-827C-46DB-A1F9-F035E370C8C8}" type="presParOf" srcId="{24646CDA-0FC2-407A-84D7-1B11F610BE4B}" destId="{C708F453-8215-456B-943E-2E2C5D7316F7}" srcOrd="0" destOrd="0" presId="urn:microsoft.com/office/officeart/2008/layout/VerticalCurvedList"/>
    <dgm:cxn modelId="{50959D0A-786D-4697-BBE6-F9C348E796F1}" type="presParOf" srcId="{C708F453-8215-456B-943E-2E2C5D7316F7}" destId="{E0EDCB04-9C59-4A97-AC14-D13E70408294}" srcOrd="0" destOrd="0" presId="urn:microsoft.com/office/officeart/2008/layout/VerticalCurvedList"/>
    <dgm:cxn modelId="{D63EB168-2E27-433E-AFA8-A252EA94A6E0}" type="presParOf" srcId="{E0EDCB04-9C59-4A97-AC14-D13E70408294}" destId="{DFE3953B-28C4-4B81-9684-17134F72BF8D}" srcOrd="0" destOrd="0" presId="urn:microsoft.com/office/officeart/2008/layout/VerticalCurvedList"/>
    <dgm:cxn modelId="{2ADDD975-5CEA-4D4B-9B19-DDB0C4DEB24E}" type="presParOf" srcId="{E0EDCB04-9C59-4A97-AC14-D13E70408294}" destId="{DC233CA4-5E99-443C-9473-21101F2F232C}" srcOrd="1" destOrd="0" presId="urn:microsoft.com/office/officeart/2008/layout/VerticalCurvedList"/>
    <dgm:cxn modelId="{C30F0131-1215-4BD1-B556-DB55E1A1506E}" type="presParOf" srcId="{E0EDCB04-9C59-4A97-AC14-D13E70408294}" destId="{C793C996-D980-4DA5-84BA-8D15989F30B0}" srcOrd="2" destOrd="0" presId="urn:microsoft.com/office/officeart/2008/layout/VerticalCurvedList"/>
    <dgm:cxn modelId="{5FD0DE85-8437-4105-AF85-6245BB415850}" type="presParOf" srcId="{E0EDCB04-9C59-4A97-AC14-D13E70408294}" destId="{489FB727-7CBF-4D31-8835-D8C1506A1161}" srcOrd="3" destOrd="0" presId="urn:microsoft.com/office/officeart/2008/layout/VerticalCurvedList"/>
    <dgm:cxn modelId="{3A4AB8F1-1F1D-45A8-B377-E7DEE31388DC}" type="presParOf" srcId="{C708F453-8215-456B-943E-2E2C5D7316F7}" destId="{24053C91-D4FC-4AB2-B0EB-E6F9B5C84774}" srcOrd="1" destOrd="0" presId="urn:microsoft.com/office/officeart/2008/layout/VerticalCurvedList"/>
    <dgm:cxn modelId="{D1ACB9A7-BAD1-403A-943D-7D0658A7A0BC}" type="presParOf" srcId="{C708F453-8215-456B-943E-2E2C5D7316F7}" destId="{15037FC7-0FF5-4935-8269-960C18938BB3}" srcOrd="2" destOrd="0" presId="urn:microsoft.com/office/officeart/2008/layout/VerticalCurvedList"/>
    <dgm:cxn modelId="{8843FC82-55B7-46BA-AA43-9A6657D7B128}" type="presParOf" srcId="{15037FC7-0FF5-4935-8269-960C18938BB3}" destId="{0C79FDB4-6C4E-4E1F-BDFA-7C1AF5899265}" srcOrd="0" destOrd="0" presId="urn:microsoft.com/office/officeart/2008/layout/VerticalCurvedList"/>
    <dgm:cxn modelId="{A6511266-B1A5-4ECD-8C27-94155386D299}" type="presParOf" srcId="{C708F453-8215-456B-943E-2E2C5D7316F7}" destId="{1E08DE1C-F96B-4208-BD99-079B70876F71}" srcOrd="3" destOrd="0" presId="urn:microsoft.com/office/officeart/2008/layout/VerticalCurvedList"/>
    <dgm:cxn modelId="{CCE56437-BF48-417B-B898-B0BE6D28C3D9}" type="presParOf" srcId="{C708F453-8215-456B-943E-2E2C5D7316F7}" destId="{0D870DF8-DDD6-493C-B40E-9FC13AAC48C2}" srcOrd="4" destOrd="0" presId="urn:microsoft.com/office/officeart/2008/layout/VerticalCurvedList"/>
    <dgm:cxn modelId="{BC22D0CE-1926-49B2-B551-CD8ABE0B8C27}" type="presParOf" srcId="{0D870DF8-DDD6-493C-B40E-9FC13AAC48C2}" destId="{B48A9D91-7471-48E2-8647-3D853D385AC4}" srcOrd="0" destOrd="0" presId="urn:microsoft.com/office/officeart/2008/layout/VerticalCurvedList"/>
    <dgm:cxn modelId="{A5B92A57-2DF2-4AA5-A4FF-4F0E06D9CBC1}" type="presParOf" srcId="{C708F453-8215-456B-943E-2E2C5D7316F7}" destId="{810A8EF1-83EC-41A8-B933-9172FB9DAC1B}" srcOrd="5" destOrd="0" presId="urn:microsoft.com/office/officeart/2008/layout/VerticalCurvedList"/>
    <dgm:cxn modelId="{022AE9FC-D189-4EDD-AB46-03BC76381C25}" type="presParOf" srcId="{C708F453-8215-456B-943E-2E2C5D7316F7}" destId="{71EF184F-44F1-4099-8D83-1524F70FFD01}" srcOrd="6" destOrd="0" presId="urn:microsoft.com/office/officeart/2008/layout/VerticalCurvedList"/>
    <dgm:cxn modelId="{A4C87BC8-0C19-4BE5-BAEC-2D092BC074F8}" type="presParOf" srcId="{71EF184F-44F1-4099-8D83-1524F70FFD01}" destId="{62FC5A77-4D78-4B70-BA37-56ADA3E9FAA7}" srcOrd="0" destOrd="0" presId="urn:microsoft.com/office/officeart/2008/layout/VerticalCurvedList"/>
    <dgm:cxn modelId="{3EB5627E-B519-4F25-A04B-A4578BCFA6B5}" type="presParOf" srcId="{C708F453-8215-456B-943E-2E2C5D7316F7}" destId="{C23E79C0-CA76-4AB9-9362-0E0A1DD085EB}" srcOrd="7" destOrd="0" presId="urn:microsoft.com/office/officeart/2008/layout/VerticalCurvedList"/>
    <dgm:cxn modelId="{B76A5F94-9DA0-4511-90B1-F257751E0BF6}" type="presParOf" srcId="{C708F453-8215-456B-943E-2E2C5D7316F7}" destId="{4520778B-470F-48A4-B06F-F1EA1651E71F}" srcOrd="8" destOrd="0" presId="urn:microsoft.com/office/officeart/2008/layout/VerticalCurvedList"/>
    <dgm:cxn modelId="{463FE190-6B25-47CA-8828-27BFE175CD94}" type="presParOf" srcId="{4520778B-470F-48A4-B06F-F1EA1651E71F}" destId="{07F5BC64-20E1-44C0-BDBC-F039C665208D}" srcOrd="0" destOrd="0" presId="urn:microsoft.com/office/officeart/2008/layout/VerticalCurvedList"/>
    <dgm:cxn modelId="{CD6892BB-F786-4D4C-AB3A-F1621E1989DF}" type="presParOf" srcId="{C708F453-8215-456B-943E-2E2C5D7316F7}" destId="{E23F8AE1-AD5E-47F1-8D27-5E524C4AEE36}" srcOrd="9" destOrd="0" presId="urn:microsoft.com/office/officeart/2008/layout/VerticalCurvedList"/>
    <dgm:cxn modelId="{BE6942FE-DBE8-47F8-9AF8-100BF3256549}" type="presParOf" srcId="{C708F453-8215-456B-943E-2E2C5D7316F7}" destId="{A20D5D3F-510F-4D40-856C-CDBF64867EE2}" srcOrd="10" destOrd="0" presId="urn:microsoft.com/office/officeart/2008/layout/VerticalCurvedList"/>
    <dgm:cxn modelId="{E1D97E72-EB9F-46E6-91F8-16F716773A35}" type="presParOf" srcId="{A20D5D3F-510F-4D40-856C-CDBF64867EE2}" destId="{58255F84-A280-4C29-AEF2-2CED623088EA}" srcOrd="0" destOrd="0" presId="urn:microsoft.com/office/officeart/2008/layout/VerticalCurvedList"/>
    <dgm:cxn modelId="{20170791-6378-4588-B5DA-3507BBA29AFE}" type="presParOf" srcId="{C708F453-8215-456B-943E-2E2C5D7316F7}" destId="{FDB82901-DD1A-4614-916D-6816F97AA84D}" srcOrd="11" destOrd="0" presId="urn:microsoft.com/office/officeart/2008/layout/VerticalCurvedList"/>
    <dgm:cxn modelId="{0E533246-3FBE-4FEE-8408-4508D982DFBF}" type="presParOf" srcId="{C708F453-8215-456B-943E-2E2C5D7316F7}" destId="{3B228277-871C-46D2-81CA-2555F2AAA176}" srcOrd="12" destOrd="0" presId="urn:microsoft.com/office/officeart/2008/layout/VerticalCurvedList"/>
    <dgm:cxn modelId="{96FE8935-C163-4BE7-B59C-63B100CEB0FC}" type="presParOf" srcId="{3B228277-871C-46D2-81CA-2555F2AAA176}" destId="{2081F1F2-B07B-4554-B667-6816345E5360}" srcOrd="0" destOrd="0" presId="urn:microsoft.com/office/officeart/2008/layout/VerticalCurvedList"/>
    <dgm:cxn modelId="{65E6E0A1-E9E4-4576-950C-89ED3383663E}" type="presParOf" srcId="{C708F453-8215-456B-943E-2E2C5D7316F7}" destId="{3952CF7B-0245-408B-80BD-FDBE9029D369}" srcOrd="13" destOrd="0" presId="urn:microsoft.com/office/officeart/2008/layout/VerticalCurvedList"/>
    <dgm:cxn modelId="{01B53AB4-0620-40CB-902E-6E45641C4CA4}" type="presParOf" srcId="{C708F453-8215-456B-943E-2E2C5D7316F7}" destId="{627E64C2-6068-4AA4-9869-48AE79C3317B}" srcOrd="14" destOrd="0" presId="urn:microsoft.com/office/officeart/2008/layout/VerticalCurvedList"/>
    <dgm:cxn modelId="{9EA1079C-6671-48A2-A022-C2E20AD40549}" type="presParOf" srcId="{627E64C2-6068-4AA4-9869-48AE79C3317B}" destId="{A64EFD68-BBF1-4AAE-B9C9-F4EB77448EE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2CEA96-F360-49C0-955E-4A6376EE5CDE}" type="doc">
      <dgm:prSet loTypeId="urn:microsoft.com/office/officeart/2005/8/layout/hList6" loCatId="list" qsTypeId="urn:microsoft.com/office/officeart/2005/8/quickstyle/simple2" qsCatId="simple" csTypeId="urn:microsoft.com/office/officeart/2005/8/colors/accent1_2" csCatId="accent1" phldr="1"/>
      <dgm:spPr/>
      <dgm:t>
        <a:bodyPr/>
        <a:lstStyle/>
        <a:p>
          <a:endParaRPr lang="en-US"/>
        </a:p>
      </dgm:t>
    </dgm:pt>
    <dgm:pt modelId="{0EC499C9-BE7F-4C55-8B24-1A25032E9E2E}">
      <dgm:prSet phldrT="[Text]"/>
      <dgm:spPr/>
      <dgm:t>
        <a:bodyPr/>
        <a:lstStyle/>
        <a:p>
          <a:r>
            <a:rPr lang="en-US" b="1" dirty="0" smtClean="0"/>
            <a:t>Must test all cows in the herd.</a:t>
          </a:r>
          <a:endParaRPr lang="en-US" dirty="0"/>
        </a:p>
      </dgm:t>
    </dgm:pt>
    <dgm:pt modelId="{AC185A03-DD40-4B07-8CD5-C16F0DB4C8AA}" type="parTrans" cxnId="{63E9CB0A-4B41-485C-BE45-21ADFA432BC3}">
      <dgm:prSet/>
      <dgm:spPr/>
      <dgm:t>
        <a:bodyPr/>
        <a:lstStyle/>
        <a:p>
          <a:endParaRPr lang="en-US"/>
        </a:p>
      </dgm:t>
    </dgm:pt>
    <dgm:pt modelId="{9153CA6F-8CB5-40FB-8E4A-CAEF05C88C41}" type="sibTrans" cxnId="{63E9CB0A-4B41-485C-BE45-21ADFA432BC3}">
      <dgm:prSet/>
      <dgm:spPr/>
      <dgm:t>
        <a:bodyPr/>
        <a:lstStyle/>
        <a:p>
          <a:endParaRPr lang="en-US"/>
        </a:p>
      </dgm:t>
    </dgm:pt>
    <dgm:pt modelId="{574A45FF-6160-4259-BBE9-48A46D53D6B8}">
      <dgm:prSet/>
      <dgm:spPr/>
      <dgm:t>
        <a:bodyPr/>
        <a:lstStyle/>
        <a:p>
          <a:r>
            <a:rPr lang="en-US" b="1" dirty="0" smtClean="0"/>
            <a:t>Cows must be visually identified with permanent identification number or registration number.</a:t>
          </a:r>
          <a:endParaRPr lang="en-US" b="1" dirty="0"/>
        </a:p>
      </dgm:t>
    </dgm:pt>
    <dgm:pt modelId="{DD1E1FB0-8AF3-42B5-9DD1-E5DCEC111E5F}" type="parTrans" cxnId="{611D06BF-D52F-4732-9C01-C9C8EF979220}">
      <dgm:prSet/>
      <dgm:spPr/>
      <dgm:t>
        <a:bodyPr/>
        <a:lstStyle/>
        <a:p>
          <a:endParaRPr lang="en-US"/>
        </a:p>
      </dgm:t>
    </dgm:pt>
    <dgm:pt modelId="{06B4A1D3-DD69-42DA-B7ED-2DA9E65DE0D1}" type="sibTrans" cxnId="{611D06BF-D52F-4732-9C01-C9C8EF979220}">
      <dgm:prSet/>
      <dgm:spPr/>
      <dgm:t>
        <a:bodyPr/>
        <a:lstStyle/>
        <a:p>
          <a:endParaRPr lang="en-US"/>
        </a:p>
      </dgm:t>
    </dgm:pt>
    <dgm:pt modelId="{0C2CEEFE-5312-42B5-9DF7-D6C40EA254FA}">
      <dgm:prSet/>
      <dgm:spPr/>
      <dgm:t>
        <a:bodyPr/>
        <a:lstStyle/>
        <a:p>
          <a:r>
            <a:rPr lang="en-US" b="1" dirty="0" smtClean="0"/>
            <a:t>Milk shipped (also known as bulk tank measurements) totals must be reported.</a:t>
          </a:r>
          <a:endParaRPr lang="en-US" b="1" dirty="0"/>
        </a:p>
      </dgm:t>
    </dgm:pt>
    <dgm:pt modelId="{A84C0B02-7B8C-4CF8-8093-EB51E71E1EDE}" type="parTrans" cxnId="{AC012654-6045-4B10-ACA7-21008AC67677}">
      <dgm:prSet/>
      <dgm:spPr/>
      <dgm:t>
        <a:bodyPr/>
        <a:lstStyle/>
        <a:p>
          <a:endParaRPr lang="en-US"/>
        </a:p>
      </dgm:t>
    </dgm:pt>
    <dgm:pt modelId="{AD656C0D-61BC-48C9-A99B-6521E59D3BB0}" type="sibTrans" cxnId="{AC012654-6045-4B10-ACA7-21008AC67677}">
      <dgm:prSet/>
      <dgm:spPr/>
      <dgm:t>
        <a:bodyPr/>
        <a:lstStyle/>
        <a:p>
          <a:endParaRPr lang="en-US"/>
        </a:p>
      </dgm:t>
    </dgm:pt>
    <dgm:pt modelId="{E2C4BA59-31C3-4109-BABD-558561AEB7B0}" type="pres">
      <dgm:prSet presAssocID="{BA2CEA96-F360-49C0-955E-4A6376EE5CDE}" presName="Name0" presStyleCnt="0">
        <dgm:presLayoutVars>
          <dgm:dir/>
          <dgm:resizeHandles val="exact"/>
        </dgm:presLayoutVars>
      </dgm:prSet>
      <dgm:spPr/>
      <dgm:t>
        <a:bodyPr/>
        <a:lstStyle/>
        <a:p>
          <a:endParaRPr lang="en-US"/>
        </a:p>
      </dgm:t>
    </dgm:pt>
    <dgm:pt modelId="{CC6F69BC-A416-4C26-96FE-E94059305F4B}" type="pres">
      <dgm:prSet presAssocID="{0EC499C9-BE7F-4C55-8B24-1A25032E9E2E}" presName="node" presStyleLbl="node1" presStyleIdx="0" presStyleCnt="3">
        <dgm:presLayoutVars>
          <dgm:bulletEnabled val="1"/>
        </dgm:presLayoutVars>
      </dgm:prSet>
      <dgm:spPr/>
      <dgm:t>
        <a:bodyPr/>
        <a:lstStyle/>
        <a:p>
          <a:endParaRPr lang="en-US"/>
        </a:p>
      </dgm:t>
    </dgm:pt>
    <dgm:pt modelId="{F5EBF9EA-6BEE-4025-BA03-1A50D40C0076}" type="pres">
      <dgm:prSet presAssocID="{9153CA6F-8CB5-40FB-8E4A-CAEF05C88C41}" presName="sibTrans" presStyleCnt="0"/>
      <dgm:spPr/>
    </dgm:pt>
    <dgm:pt modelId="{C751BDC4-0DEA-49CF-A264-9D271F713D32}" type="pres">
      <dgm:prSet presAssocID="{574A45FF-6160-4259-BBE9-48A46D53D6B8}" presName="node" presStyleLbl="node1" presStyleIdx="1" presStyleCnt="3">
        <dgm:presLayoutVars>
          <dgm:bulletEnabled val="1"/>
        </dgm:presLayoutVars>
      </dgm:prSet>
      <dgm:spPr/>
      <dgm:t>
        <a:bodyPr/>
        <a:lstStyle/>
        <a:p>
          <a:endParaRPr lang="en-US"/>
        </a:p>
      </dgm:t>
    </dgm:pt>
    <dgm:pt modelId="{AE4154E6-50CD-4980-AFCB-92D95EC4AFB7}" type="pres">
      <dgm:prSet presAssocID="{06B4A1D3-DD69-42DA-B7ED-2DA9E65DE0D1}" presName="sibTrans" presStyleCnt="0"/>
      <dgm:spPr/>
    </dgm:pt>
    <dgm:pt modelId="{8F72B5F5-97CF-400E-955A-6BFD2D9E24E3}" type="pres">
      <dgm:prSet presAssocID="{0C2CEEFE-5312-42B5-9DF7-D6C40EA254FA}" presName="node" presStyleLbl="node1" presStyleIdx="2" presStyleCnt="3">
        <dgm:presLayoutVars>
          <dgm:bulletEnabled val="1"/>
        </dgm:presLayoutVars>
      </dgm:prSet>
      <dgm:spPr/>
      <dgm:t>
        <a:bodyPr/>
        <a:lstStyle/>
        <a:p>
          <a:endParaRPr lang="en-US"/>
        </a:p>
      </dgm:t>
    </dgm:pt>
  </dgm:ptLst>
  <dgm:cxnLst>
    <dgm:cxn modelId="{0020593F-E941-4A79-A3D0-2BA721180A66}" type="presOf" srcId="{0EC499C9-BE7F-4C55-8B24-1A25032E9E2E}" destId="{CC6F69BC-A416-4C26-96FE-E94059305F4B}" srcOrd="0" destOrd="0" presId="urn:microsoft.com/office/officeart/2005/8/layout/hList6"/>
    <dgm:cxn modelId="{611D06BF-D52F-4732-9C01-C9C8EF979220}" srcId="{BA2CEA96-F360-49C0-955E-4A6376EE5CDE}" destId="{574A45FF-6160-4259-BBE9-48A46D53D6B8}" srcOrd="1" destOrd="0" parTransId="{DD1E1FB0-8AF3-42B5-9DD1-E5DCEC111E5F}" sibTransId="{06B4A1D3-DD69-42DA-B7ED-2DA9E65DE0D1}"/>
    <dgm:cxn modelId="{63E9CB0A-4B41-485C-BE45-21ADFA432BC3}" srcId="{BA2CEA96-F360-49C0-955E-4A6376EE5CDE}" destId="{0EC499C9-BE7F-4C55-8B24-1A25032E9E2E}" srcOrd="0" destOrd="0" parTransId="{AC185A03-DD40-4B07-8CD5-C16F0DB4C8AA}" sibTransId="{9153CA6F-8CB5-40FB-8E4A-CAEF05C88C41}"/>
    <dgm:cxn modelId="{47207B0C-4213-4924-82D2-2177A36A0140}" type="presOf" srcId="{0C2CEEFE-5312-42B5-9DF7-D6C40EA254FA}" destId="{8F72B5F5-97CF-400E-955A-6BFD2D9E24E3}" srcOrd="0" destOrd="0" presId="urn:microsoft.com/office/officeart/2005/8/layout/hList6"/>
    <dgm:cxn modelId="{FD446935-F21D-43D3-B0F9-03AAE821B553}" type="presOf" srcId="{574A45FF-6160-4259-BBE9-48A46D53D6B8}" destId="{C751BDC4-0DEA-49CF-A264-9D271F713D32}" srcOrd="0" destOrd="0" presId="urn:microsoft.com/office/officeart/2005/8/layout/hList6"/>
    <dgm:cxn modelId="{7B946B53-F635-41FA-B6FF-956FA4C44EDC}" type="presOf" srcId="{BA2CEA96-F360-49C0-955E-4A6376EE5CDE}" destId="{E2C4BA59-31C3-4109-BABD-558561AEB7B0}" srcOrd="0" destOrd="0" presId="urn:microsoft.com/office/officeart/2005/8/layout/hList6"/>
    <dgm:cxn modelId="{AC012654-6045-4B10-ACA7-21008AC67677}" srcId="{BA2CEA96-F360-49C0-955E-4A6376EE5CDE}" destId="{0C2CEEFE-5312-42B5-9DF7-D6C40EA254FA}" srcOrd="2" destOrd="0" parTransId="{A84C0B02-7B8C-4CF8-8093-EB51E71E1EDE}" sibTransId="{AD656C0D-61BC-48C9-A99B-6521E59D3BB0}"/>
    <dgm:cxn modelId="{4B50A314-2632-41C0-B567-C56390173864}" type="presParOf" srcId="{E2C4BA59-31C3-4109-BABD-558561AEB7B0}" destId="{CC6F69BC-A416-4C26-96FE-E94059305F4B}" srcOrd="0" destOrd="0" presId="urn:microsoft.com/office/officeart/2005/8/layout/hList6"/>
    <dgm:cxn modelId="{D328C1EF-7FFC-4122-BDBB-FA184BE45D82}" type="presParOf" srcId="{E2C4BA59-31C3-4109-BABD-558561AEB7B0}" destId="{F5EBF9EA-6BEE-4025-BA03-1A50D40C0076}" srcOrd="1" destOrd="0" presId="urn:microsoft.com/office/officeart/2005/8/layout/hList6"/>
    <dgm:cxn modelId="{5C83F4DE-F0B5-41C4-A3E5-C66E9C53E4BD}" type="presParOf" srcId="{E2C4BA59-31C3-4109-BABD-558561AEB7B0}" destId="{C751BDC4-0DEA-49CF-A264-9D271F713D32}" srcOrd="2" destOrd="0" presId="urn:microsoft.com/office/officeart/2005/8/layout/hList6"/>
    <dgm:cxn modelId="{FFA27A8E-C34F-44DC-B6CA-963AEDC85046}" type="presParOf" srcId="{E2C4BA59-31C3-4109-BABD-558561AEB7B0}" destId="{AE4154E6-50CD-4980-AFCB-92D95EC4AFB7}" srcOrd="3" destOrd="0" presId="urn:microsoft.com/office/officeart/2005/8/layout/hList6"/>
    <dgm:cxn modelId="{FC09CBDA-EAFC-4518-9244-AF1A721F42E9}" type="presParOf" srcId="{E2C4BA59-31C3-4109-BABD-558561AEB7B0}" destId="{8F72B5F5-97CF-400E-955A-6BFD2D9E24E3}"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5D7BE3-32C1-417C-A8AE-5CCC33DBA9FA}"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n-US"/>
        </a:p>
      </dgm:t>
    </dgm:pt>
    <dgm:pt modelId="{E5670F7D-BEB3-4EB8-A359-B1A0796A3306}">
      <dgm:prSet phldrT="[Text]"/>
      <dgm:spPr/>
      <dgm:t>
        <a:bodyPr/>
        <a:lstStyle/>
        <a:p>
          <a:r>
            <a:rPr lang="en-US" b="1" dirty="0" smtClean="0"/>
            <a:t>Fresh Cows</a:t>
          </a:r>
          <a:endParaRPr lang="en-US" dirty="0"/>
        </a:p>
      </dgm:t>
    </dgm:pt>
    <dgm:pt modelId="{FC1ACB52-DB44-4864-886C-CD4663B38C5A}" type="parTrans" cxnId="{81BCF810-3E7A-4FDE-9B3D-17FC80989BB2}">
      <dgm:prSet/>
      <dgm:spPr/>
      <dgm:t>
        <a:bodyPr/>
        <a:lstStyle/>
        <a:p>
          <a:endParaRPr lang="en-US"/>
        </a:p>
      </dgm:t>
    </dgm:pt>
    <dgm:pt modelId="{AE453AEC-BD7B-4B24-8B36-DD2693CB883D}" type="sibTrans" cxnId="{81BCF810-3E7A-4FDE-9B3D-17FC80989BB2}">
      <dgm:prSet/>
      <dgm:spPr/>
      <dgm:t>
        <a:bodyPr/>
        <a:lstStyle/>
        <a:p>
          <a:endParaRPr lang="en-US"/>
        </a:p>
      </dgm:t>
    </dgm:pt>
    <dgm:pt modelId="{385D5D3D-F8F1-4FC3-821F-A14038D52ED5}">
      <dgm:prSet/>
      <dgm:spPr/>
      <dgm:t>
        <a:bodyPr/>
        <a:lstStyle/>
        <a:p>
          <a:r>
            <a:rPr lang="en-US" b="1" dirty="0" smtClean="0"/>
            <a:t>Cows fresh four or more days beginning the evening milking of the fourth day after calving or the morning of the fifth day for AM-</a:t>
          </a:r>
          <a:br>
            <a:rPr lang="en-US" b="1" dirty="0" smtClean="0"/>
          </a:br>
          <a:r>
            <a:rPr lang="en-US" b="1" dirty="0" smtClean="0"/>
            <a:t>PM herds</a:t>
          </a:r>
        </a:p>
      </dgm:t>
    </dgm:pt>
    <dgm:pt modelId="{51F01449-B356-40A8-9B1A-A8F9C7D5694D}" type="parTrans" cxnId="{C4548541-80A9-4CD8-9FF9-9324B74473C1}">
      <dgm:prSet/>
      <dgm:spPr/>
      <dgm:t>
        <a:bodyPr/>
        <a:lstStyle/>
        <a:p>
          <a:endParaRPr lang="en-US"/>
        </a:p>
      </dgm:t>
    </dgm:pt>
    <dgm:pt modelId="{97CA66FD-8E7F-44A0-896C-EE7BBA5918B5}" type="sibTrans" cxnId="{C4548541-80A9-4CD8-9FF9-9324B74473C1}">
      <dgm:prSet/>
      <dgm:spPr/>
      <dgm:t>
        <a:bodyPr/>
        <a:lstStyle/>
        <a:p>
          <a:endParaRPr lang="en-US"/>
        </a:p>
      </dgm:t>
    </dgm:pt>
    <dgm:pt modelId="{95788ED6-AE6D-4914-901C-38B2731283C4}">
      <dgm:prSet/>
      <dgm:spPr/>
      <dgm:t>
        <a:bodyPr/>
        <a:lstStyle/>
        <a:p>
          <a:r>
            <a:rPr lang="en-US" b="1" dirty="0" smtClean="0"/>
            <a:t>Dry Cows</a:t>
          </a:r>
        </a:p>
      </dgm:t>
    </dgm:pt>
    <dgm:pt modelId="{AA68993A-BF34-40EC-A5BF-DAE4D0249A53}" type="parTrans" cxnId="{F751DE47-3C88-43B2-8A61-C0DA608BC79A}">
      <dgm:prSet/>
      <dgm:spPr/>
      <dgm:t>
        <a:bodyPr/>
        <a:lstStyle/>
        <a:p>
          <a:endParaRPr lang="en-US"/>
        </a:p>
      </dgm:t>
    </dgm:pt>
    <dgm:pt modelId="{0665C04A-DDB1-49F2-886C-AC4DCFA1DF29}" type="sibTrans" cxnId="{F751DE47-3C88-43B2-8A61-C0DA608BC79A}">
      <dgm:prSet/>
      <dgm:spPr/>
      <dgm:t>
        <a:bodyPr/>
        <a:lstStyle/>
        <a:p>
          <a:endParaRPr lang="en-US"/>
        </a:p>
      </dgm:t>
    </dgm:pt>
    <dgm:pt modelId="{BC2BAA24-FC6D-48B5-91CB-9D845124F275}">
      <dgm:prSet/>
      <dgm:spPr/>
      <dgm:t>
        <a:bodyPr/>
        <a:lstStyle/>
        <a:p>
          <a:r>
            <a:rPr lang="en-US" b="1" dirty="0" smtClean="0"/>
            <a:t>The dry date is the 1</a:t>
          </a:r>
          <a:r>
            <a:rPr lang="en-US" b="1" baseline="30000" dirty="0" smtClean="0"/>
            <a:t>st</a:t>
          </a:r>
          <a:r>
            <a:rPr lang="en-US" b="1" dirty="0" smtClean="0"/>
            <a:t> calendar day the cow is not milked.</a:t>
          </a:r>
        </a:p>
      </dgm:t>
    </dgm:pt>
    <dgm:pt modelId="{163827AF-56A0-4E2A-99C7-9E2AFF3531B6}" type="parTrans" cxnId="{E585806A-7947-4390-ADB6-043C53452F90}">
      <dgm:prSet/>
      <dgm:spPr/>
      <dgm:t>
        <a:bodyPr/>
        <a:lstStyle/>
        <a:p>
          <a:endParaRPr lang="en-US"/>
        </a:p>
      </dgm:t>
    </dgm:pt>
    <dgm:pt modelId="{E9518B07-29C1-444C-B21C-5DB0EA8A8EA4}" type="sibTrans" cxnId="{E585806A-7947-4390-ADB6-043C53452F90}">
      <dgm:prSet/>
      <dgm:spPr/>
      <dgm:t>
        <a:bodyPr/>
        <a:lstStyle/>
        <a:p>
          <a:endParaRPr lang="en-US"/>
        </a:p>
      </dgm:t>
    </dgm:pt>
    <dgm:pt modelId="{65791528-291C-4943-9E9E-C2DF656DA42B}">
      <dgm:prSet/>
      <dgm:spPr/>
      <dgm:t>
        <a:bodyPr/>
        <a:lstStyle/>
        <a:p>
          <a:r>
            <a:rPr lang="en-US" b="1" dirty="0" smtClean="0"/>
            <a:t>Cows Leaving the Herd</a:t>
          </a:r>
        </a:p>
      </dgm:t>
    </dgm:pt>
    <dgm:pt modelId="{D33818B4-D3A6-4EF7-A5B2-3F03ED5044D2}" type="parTrans" cxnId="{4A1C271E-7893-4D80-9CF4-7EBC0E67DB77}">
      <dgm:prSet/>
      <dgm:spPr/>
      <dgm:t>
        <a:bodyPr/>
        <a:lstStyle/>
        <a:p>
          <a:endParaRPr lang="en-US"/>
        </a:p>
      </dgm:t>
    </dgm:pt>
    <dgm:pt modelId="{2C248709-E20B-413C-B9AF-04A7B386C332}" type="sibTrans" cxnId="{4A1C271E-7893-4D80-9CF4-7EBC0E67DB77}">
      <dgm:prSet/>
      <dgm:spPr/>
      <dgm:t>
        <a:bodyPr/>
        <a:lstStyle/>
        <a:p>
          <a:endParaRPr lang="en-US"/>
        </a:p>
      </dgm:t>
    </dgm:pt>
    <dgm:pt modelId="{84A3C674-07A3-43AB-BBA6-52260B04FC15}">
      <dgm:prSet/>
      <dgm:spPr/>
      <dgm:t>
        <a:bodyPr/>
        <a:lstStyle/>
        <a:p>
          <a:r>
            <a:rPr lang="en-US" b="1" dirty="0" smtClean="0"/>
            <a:t>Last calendar day cow was in the herd.</a:t>
          </a:r>
        </a:p>
      </dgm:t>
    </dgm:pt>
    <dgm:pt modelId="{3875FA3A-F3FC-4EA4-83D8-899AB8C157F9}" type="parTrans" cxnId="{232EE073-DEB8-4CFE-8BB8-F8297131DBF0}">
      <dgm:prSet/>
      <dgm:spPr/>
      <dgm:t>
        <a:bodyPr/>
        <a:lstStyle/>
        <a:p>
          <a:endParaRPr lang="en-US"/>
        </a:p>
      </dgm:t>
    </dgm:pt>
    <dgm:pt modelId="{FF382DF6-CB9E-4DB5-A3F0-515AA4505DF2}" type="sibTrans" cxnId="{232EE073-DEB8-4CFE-8BB8-F8297131DBF0}">
      <dgm:prSet/>
      <dgm:spPr/>
      <dgm:t>
        <a:bodyPr/>
        <a:lstStyle/>
        <a:p>
          <a:endParaRPr lang="en-US"/>
        </a:p>
      </dgm:t>
    </dgm:pt>
    <dgm:pt modelId="{B8251E7B-1623-4C51-9552-E9398C74ECA1}">
      <dgm:prSet/>
      <dgm:spPr/>
      <dgm:t>
        <a:bodyPr/>
        <a:lstStyle/>
        <a:p>
          <a:r>
            <a:rPr lang="en-US" b="1" dirty="0" smtClean="0"/>
            <a:t>Cows entering herd</a:t>
          </a:r>
        </a:p>
      </dgm:t>
    </dgm:pt>
    <dgm:pt modelId="{234DC102-D978-4D42-8019-EC5EFFAEC54C}" type="parTrans" cxnId="{AA9ECDBC-CF16-456E-A90A-0F7AB017AEBD}">
      <dgm:prSet/>
      <dgm:spPr/>
      <dgm:t>
        <a:bodyPr/>
        <a:lstStyle/>
        <a:p>
          <a:endParaRPr lang="en-US"/>
        </a:p>
      </dgm:t>
    </dgm:pt>
    <dgm:pt modelId="{32B58831-49D7-452F-A1E1-6A325F096626}" type="sibTrans" cxnId="{AA9ECDBC-CF16-456E-A90A-0F7AB017AEBD}">
      <dgm:prSet/>
      <dgm:spPr/>
      <dgm:t>
        <a:bodyPr/>
        <a:lstStyle/>
        <a:p>
          <a:endParaRPr lang="en-US"/>
        </a:p>
      </dgm:t>
    </dgm:pt>
    <dgm:pt modelId="{3FBB48FC-FA99-4F06-89C5-026319878793}">
      <dgm:prSet/>
      <dgm:spPr/>
      <dgm:t>
        <a:bodyPr/>
        <a:lstStyle/>
        <a:p>
          <a:r>
            <a:rPr lang="en-US" b="1" dirty="0" smtClean="0"/>
            <a:t>Calendar day following the last day of credits in former herd.</a:t>
          </a:r>
          <a:endParaRPr lang="en-US" b="1" dirty="0"/>
        </a:p>
      </dgm:t>
    </dgm:pt>
    <dgm:pt modelId="{385969D7-FE8F-493A-907B-A26CE89FACAB}" type="parTrans" cxnId="{B6259DD0-60D6-4560-A16D-DFF2577CE80A}">
      <dgm:prSet/>
      <dgm:spPr/>
      <dgm:t>
        <a:bodyPr/>
        <a:lstStyle/>
        <a:p>
          <a:endParaRPr lang="en-US"/>
        </a:p>
      </dgm:t>
    </dgm:pt>
    <dgm:pt modelId="{BE9A03F5-C7A7-4D55-895D-75B5B78842BA}" type="sibTrans" cxnId="{B6259DD0-60D6-4560-A16D-DFF2577CE80A}">
      <dgm:prSet/>
      <dgm:spPr/>
      <dgm:t>
        <a:bodyPr/>
        <a:lstStyle/>
        <a:p>
          <a:endParaRPr lang="en-US"/>
        </a:p>
      </dgm:t>
    </dgm:pt>
    <dgm:pt modelId="{931F64F4-198C-4A6A-A45F-6F2EBCBBBE44}" type="pres">
      <dgm:prSet presAssocID="{D45D7BE3-32C1-417C-A8AE-5CCC33DBA9FA}" presName="Name0" presStyleCnt="0">
        <dgm:presLayoutVars>
          <dgm:dir/>
          <dgm:resizeHandles val="exact"/>
        </dgm:presLayoutVars>
      </dgm:prSet>
      <dgm:spPr/>
      <dgm:t>
        <a:bodyPr/>
        <a:lstStyle/>
        <a:p>
          <a:endParaRPr lang="en-US"/>
        </a:p>
      </dgm:t>
    </dgm:pt>
    <dgm:pt modelId="{30DFE593-F348-416F-83BC-881D02D9AAAD}" type="pres">
      <dgm:prSet presAssocID="{E5670F7D-BEB3-4EB8-A359-B1A0796A3306}" presName="node" presStyleLbl="node1" presStyleIdx="0" presStyleCnt="4">
        <dgm:presLayoutVars>
          <dgm:bulletEnabled val="1"/>
        </dgm:presLayoutVars>
      </dgm:prSet>
      <dgm:spPr/>
      <dgm:t>
        <a:bodyPr/>
        <a:lstStyle/>
        <a:p>
          <a:endParaRPr lang="en-US"/>
        </a:p>
      </dgm:t>
    </dgm:pt>
    <dgm:pt modelId="{610A8443-23ED-4F0A-9824-A64E4498D090}" type="pres">
      <dgm:prSet presAssocID="{AE453AEC-BD7B-4B24-8B36-DD2693CB883D}" presName="sibTrans" presStyleCnt="0"/>
      <dgm:spPr/>
    </dgm:pt>
    <dgm:pt modelId="{A0747133-2F18-4C88-8BEF-0B80D2A938FA}" type="pres">
      <dgm:prSet presAssocID="{95788ED6-AE6D-4914-901C-38B2731283C4}" presName="node" presStyleLbl="node1" presStyleIdx="1" presStyleCnt="4">
        <dgm:presLayoutVars>
          <dgm:bulletEnabled val="1"/>
        </dgm:presLayoutVars>
      </dgm:prSet>
      <dgm:spPr/>
      <dgm:t>
        <a:bodyPr/>
        <a:lstStyle/>
        <a:p>
          <a:endParaRPr lang="en-US"/>
        </a:p>
      </dgm:t>
    </dgm:pt>
    <dgm:pt modelId="{DDDD7697-A3B4-42BF-A71D-144EE26D9F8D}" type="pres">
      <dgm:prSet presAssocID="{0665C04A-DDB1-49F2-886C-AC4DCFA1DF29}" presName="sibTrans" presStyleCnt="0"/>
      <dgm:spPr/>
    </dgm:pt>
    <dgm:pt modelId="{DE93E186-D467-4007-9C83-07F49FA674C9}" type="pres">
      <dgm:prSet presAssocID="{65791528-291C-4943-9E9E-C2DF656DA42B}" presName="node" presStyleLbl="node1" presStyleIdx="2" presStyleCnt="4">
        <dgm:presLayoutVars>
          <dgm:bulletEnabled val="1"/>
        </dgm:presLayoutVars>
      </dgm:prSet>
      <dgm:spPr/>
      <dgm:t>
        <a:bodyPr/>
        <a:lstStyle/>
        <a:p>
          <a:endParaRPr lang="en-US"/>
        </a:p>
      </dgm:t>
    </dgm:pt>
    <dgm:pt modelId="{404166E0-6BF2-45C2-9462-038A69DFF030}" type="pres">
      <dgm:prSet presAssocID="{2C248709-E20B-413C-B9AF-04A7B386C332}" presName="sibTrans" presStyleCnt="0"/>
      <dgm:spPr/>
    </dgm:pt>
    <dgm:pt modelId="{45813D2A-F3A2-47CF-B852-DD4DAC415530}" type="pres">
      <dgm:prSet presAssocID="{B8251E7B-1623-4C51-9552-E9398C74ECA1}" presName="node" presStyleLbl="node1" presStyleIdx="3" presStyleCnt="4" custLinFactNeighborX="-3870" custLinFactNeighborY="5000">
        <dgm:presLayoutVars>
          <dgm:bulletEnabled val="1"/>
        </dgm:presLayoutVars>
      </dgm:prSet>
      <dgm:spPr/>
      <dgm:t>
        <a:bodyPr/>
        <a:lstStyle/>
        <a:p>
          <a:endParaRPr lang="en-US"/>
        </a:p>
      </dgm:t>
    </dgm:pt>
  </dgm:ptLst>
  <dgm:cxnLst>
    <dgm:cxn modelId="{232EE073-DEB8-4CFE-8BB8-F8297131DBF0}" srcId="{65791528-291C-4943-9E9E-C2DF656DA42B}" destId="{84A3C674-07A3-43AB-BBA6-52260B04FC15}" srcOrd="0" destOrd="0" parTransId="{3875FA3A-F3FC-4EA4-83D8-899AB8C157F9}" sibTransId="{FF382DF6-CB9E-4DB5-A3F0-515AA4505DF2}"/>
    <dgm:cxn modelId="{780F45B5-2475-414B-84E3-09D85E2ED8BA}" type="presOf" srcId="{D45D7BE3-32C1-417C-A8AE-5CCC33DBA9FA}" destId="{931F64F4-198C-4A6A-A45F-6F2EBCBBBE44}" srcOrd="0" destOrd="0" presId="urn:microsoft.com/office/officeart/2005/8/layout/hList6"/>
    <dgm:cxn modelId="{E98EAEE5-6465-4213-80A1-4B447F33175E}" type="presOf" srcId="{B8251E7B-1623-4C51-9552-E9398C74ECA1}" destId="{45813D2A-F3A2-47CF-B852-DD4DAC415530}" srcOrd="0" destOrd="0" presId="urn:microsoft.com/office/officeart/2005/8/layout/hList6"/>
    <dgm:cxn modelId="{6A8D67ED-B87F-4833-8B2B-DD9FC78357C9}" type="presOf" srcId="{E5670F7D-BEB3-4EB8-A359-B1A0796A3306}" destId="{30DFE593-F348-416F-83BC-881D02D9AAAD}" srcOrd="0" destOrd="0" presId="urn:microsoft.com/office/officeart/2005/8/layout/hList6"/>
    <dgm:cxn modelId="{AB2CCBE3-2BD2-48EB-9791-996E301BA7C8}" type="presOf" srcId="{95788ED6-AE6D-4914-901C-38B2731283C4}" destId="{A0747133-2F18-4C88-8BEF-0B80D2A938FA}" srcOrd="0" destOrd="0" presId="urn:microsoft.com/office/officeart/2005/8/layout/hList6"/>
    <dgm:cxn modelId="{B6259DD0-60D6-4560-A16D-DFF2577CE80A}" srcId="{B8251E7B-1623-4C51-9552-E9398C74ECA1}" destId="{3FBB48FC-FA99-4F06-89C5-026319878793}" srcOrd="0" destOrd="0" parTransId="{385969D7-FE8F-493A-907B-A26CE89FACAB}" sibTransId="{BE9A03F5-C7A7-4D55-895D-75B5B78842BA}"/>
    <dgm:cxn modelId="{E585806A-7947-4390-ADB6-043C53452F90}" srcId="{95788ED6-AE6D-4914-901C-38B2731283C4}" destId="{BC2BAA24-FC6D-48B5-91CB-9D845124F275}" srcOrd="0" destOrd="0" parTransId="{163827AF-56A0-4E2A-99C7-9E2AFF3531B6}" sibTransId="{E9518B07-29C1-444C-B21C-5DB0EA8A8EA4}"/>
    <dgm:cxn modelId="{81BCF810-3E7A-4FDE-9B3D-17FC80989BB2}" srcId="{D45D7BE3-32C1-417C-A8AE-5CCC33DBA9FA}" destId="{E5670F7D-BEB3-4EB8-A359-B1A0796A3306}" srcOrd="0" destOrd="0" parTransId="{FC1ACB52-DB44-4864-886C-CD4663B38C5A}" sibTransId="{AE453AEC-BD7B-4B24-8B36-DD2693CB883D}"/>
    <dgm:cxn modelId="{5D0715B0-91A1-4055-9001-A1754FBA0285}" type="presOf" srcId="{385D5D3D-F8F1-4FC3-821F-A14038D52ED5}" destId="{30DFE593-F348-416F-83BC-881D02D9AAAD}" srcOrd="0" destOrd="1" presId="urn:microsoft.com/office/officeart/2005/8/layout/hList6"/>
    <dgm:cxn modelId="{7DDEFBFF-EFBC-41A5-88EC-A43C00EB2B23}" type="presOf" srcId="{84A3C674-07A3-43AB-BBA6-52260B04FC15}" destId="{DE93E186-D467-4007-9C83-07F49FA674C9}" srcOrd="0" destOrd="1" presId="urn:microsoft.com/office/officeart/2005/8/layout/hList6"/>
    <dgm:cxn modelId="{C4548541-80A9-4CD8-9FF9-9324B74473C1}" srcId="{E5670F7D-BEB3-4EB8-A359-B1A0796A3306}" destId="{385D5D3D-F8F1-4FC3-821F-A14038D52ED5}" srcOrd="0" destOrd="0" parTransId="{51F01449-B356-40A8-9B1A-A8F9C7D5694D}" sibTransId="{97CA66FD-8E7F-44A0-896C-EE7BBA5918B5}"/>
    <dgm:cxn modelId="{AF39E61C-FAC2-4366-99BC-3313F1242D97}" type="presOf" srcId="{BC2BAA24-FC6D-48B5-91CB-9D845124F275}" destId="{A0747133-2F18-4C88-8BEF-0B80D2A938FA}" srcOrd="0" destOrd="1" presId="urn:microsoft.com/office/officeart/2005/8/layout/hList6"/>
    <dgm:cxn modelId="{DE09B94C-D172-4616-A473-AA1A9A428C5A}" type="presOf" srcId="{3FBB48FC-FA99-4F06-89C5-026319878793}" destId="{45813D2A-F3A2-47CF-B852-DD4DAC415530}" srcOrd="0" destOrd="1" presId="urn:microsoft.com/office/officeart/2005/8/layout/hList6"/>
    <dgm:cxn modelId="{4A1C271E-7893-4D80-9CF4-7EBC0E67DB77}" srcId="{D45D7BE3-32C1-417C-A8AE-5CCC33DBA9FA}" destId="{65791528-291C-4943-9E9E-C2DF656DA42B}" srcOrd="2" destOrd="0" parTransId="{D33818B4-D3A6-4EF7-A5B2-3F03ED5044D2}" sibTransId="{2C248709-E20B-413C-B9AF-04A7B386C332}"/>
    <dgm:cxn modelId="{277658B6-BD59-4177-93CE-6138A4B52FCF}" type="presOf" srcId="{65791528-291C-4943-9E9E-C2DF656DA42B}" destId="{DE93E186-D467-4007-9C83-07F49FA674C9}" srcOrd="0" destOrd="0" presId="urn:microsoft.com/office/officeart/2005/8/layout/hList6"/>
    <dgm:cxn modelId="{F751DE47-3C88-43B2-8A61-C0DA608BC79A}" srcId="{D45D7BE3-32C1-417C-A8AE-5CCC33DBA9FA}" destId="{95788ED6-AE6D-4914-901C-38B2731283C4}" srcOrd="1" destOrd="0" parTransId="{AA68993A-BF34-40EC-A5BF-DAE4D0249A53}" sibTransId="{0665C04A-DDB1-49F2-886C-AC4DCFA1DF29}"/>
    <dgm:cxn modelId="{AA9ECDBC-CF16-456E-A90A-0F7AB017AEBD}" srcId="{D45D7BE3-32C1-417C-A8AE-5CCC33DBA9FA}" destId="{B8251E7B-1623-4C51-9552-E9398C74ECA1}" srcOrd="3" destOrd="0" parTransId="{234DC102-D978-4D42-8019-EC5EFFAEC54C}" sibTransId="{32B58831-49D7-452F-A1E1-6A325F096626}"/>
    <dgm:cxn modelId="{49D16342-36CA-4702-84E4-D7FAF9188C85}" type="presParOf" srcId="{931F64F4-198C-4A6A-A45F-6F2EBCBBBE44}" destId="{30DFE593-F348-416F-83BC-881D02D9AAAD}" srcOrd="0" destOrd="0" presId="urn:microsoft.com/office/officeart/2005/8/layout/hList6"/>
    <dgm:cxn modelId="{9AE19C70-F212-43CF-917C-A726BDBD5846}" type="presParOf" srcId="{931F64F4-198C-4A6A-A45F-6F2EBCBBBE44}" destId="{610A8443-23ED-4F0A-9824-A64E4498D090}" srcOrd="1" destOrd="0" presId="urn:microsoft.com/office/officeart/2005/8/layout/hList6"/>
    <dgm:cxn modelId="{67E9AC13-D3EE-4C27-93B8-1896E6542087}" type="presParOf" srcId="{931F64F4-198C-4A6A-A45F-6F2EBCBBBE44}" destId="{A0747133-2F18-4C88-8BEF-0B80D2A938FA}" srcOrd="2" destOrd="0" presId="urn:microsoft.com/office/officeart/2005/8/layout/hList6"/>
    <dgm:cxn modelId="{28D41B5B-40E9-4ED5-AD04-14DE7E416025}" type="presParOf" srcId="{931F64F4-198C-4A6A-A45F-6F2EBCBBBE44}" destId="{DDDD7697-A3B4-42BF-A71D-144EE26D9F8D}" srcOrd="3" destOrd="0" presId="urn:microsoft.com/office/officeart/2005/8/layout/hList6"/>
    <dgm:cxn modelId="{6B7541BA-2A4C-4EA8-A70D-BBCBDBF73BE9}" type="presParOf" srcId="{931F64F4-198C-4A6A-A45F-6F2EBCBBBE44}" destId="{DE93E186-D467-4007-9C83-07F49FA674C9}" srcOrd="4" destOrd="0" presId="urn:microsoft.com/office/officeart/2005/8/layout/hList6"/>
    <dgm:cxn modelId="{0F9AD840-9FEE-47E0-8831-18D7F541DD8A}" type="presParOf" srcId="{931F64F4-198C-4A6A-A45F-6F2EBCBBBE44}" destId="{404166E0-6BF2-45C2-9462-038A69DFF030}" srcOrd="5" destOrd="0" presId="urn:microsoft.com/office/officeart/2005/8/layout/hList6"/>
    <dgm:cxn modelId="{300D1FF0-A82F-4C73-ACCC-D3AE4B0994AE}" type="presParOf" srcId="{931F64F4-198C-4A6A-A45F-6F2EBCBBBE44}" destId="{45813D2A-F3A2-47CF-B852-DD4DAC415530}"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EB827A-5FAD-4AD3-8BAF-44DC2BBF5B55}" type="doc">
      <dgm:prSet loTypeId="urn:microsoft.com/office/officeart/2005/8/layout/hList6" loCatId="list" qsTypeId="urn:microsoft.com/office/officeart/2005/8/quickstyle/simple2" qsCatId="simple" csTypeId="urn:microsoft.com/office/officeart/2005/8/colors/accent1_2" csCatId="accent1" phldr="1"/>
      <dgm:spPr/>
      <dgm:t>
        <a:bodyPr/>
        <a:lstStyle/>
        <a:p>
          <a:endParaRPr lang="en-US"/>
        </a:p>
      </dgm:t>
    </dgm:pt>
    <dgm:pt modelId="{4C4E047C-B263-4EA6-8E31-CDD8686B571C}">
      <dgm:prSet phldrT="[Text]"/>
      <dgm:spPr/>
      <dgm:t>
        <a:bodyPr/>
        <a:lstStyle/>
        <a:p>
          <a:r>
            <a:rPr lang="en-US" b="1" dirty="0" smtClean="0"/>
            <a:t>Sick Cows</a:t>
          </a:r>
          <a:endParaRPr lang="en-US" dirty="0"/>
        </a:p>
      </dgm:t>
    </dgm:pt>
    <dgm:pt modelId="{C1EE6C53-5E78-457E-9B28-7FB4CC775ABF}" type="parTrans" cxnId="{4AC900F3-4D56-4486-B600-B206F843E449}">
      <dgm:prSet/>
      <dgm:spPr/>
      <dgm:t>
        <a:bodyPr/>
        <a:lstStyle/>
        <a:p>
          <a:endParaRPr lang="en-US"/>
        </a:p>
      </dgm:t>
    </dgm:pt>
    <dgm:pt modelId="{293E588C-275C-47C7-8EE5-F8CC78C49DF5}" type="sibTrans" cxnId="{4AC900F3-4D56-4486-B600-B206F843E449}">
      <dgm:prSet/>
      <dgm:spPr/>
      <dgm:t>
        <a:bodyPr/>
        <a:lstStyle/>
        <a:p>
          <a:endParaRPr lang="en-US"/>
        </a:p>
      </dgm:t>
    </dgm:pt>
    <dgm:pt modelId="{98297694-A1F8-42BF-BB45-DE1E003D1419}">
      <dgm:prSet/>
      <dgm:spPr/>
      <dgm:t>
        <a:bodyPr/>
        <a:lstStyle/>
        <a:p>
          <a:r>
            <a:rPr lang="en-US" b="1" dirty="0" smtClean="0"/>
            <a:t>Actual production recorded and coded as abnormal (CAR Code)</a:t>
          </a:r>
        </a:p>
      </dgm:t>
    </dgm:pt>
    <dgm:pt modelId="{12C8A32F-3803-4927-A965-51C852B35C12}" type="parTrans" cxnId="{AD88E03A-17F8-4F78-8C6A-3205E20D8CB7}">
      <dgm:prSet/>
      <dgm:spPr/>
      <dgm:t>
        <a:bodyPr/>
        <a:lstStyle/>
        <a:p>
          <a:endParaRPr lang="en-US"/>
        </a:p>
      </dgm:t>
    </dgm:pt>
    <dgm:pt modelId="{850EC212-678F-4B82-BFD3-D88ADC207347}" type="sibTrans" cxnId="{AD88E03A-17F8-4F78-8C6A-3205E20D8CB7}">
      <dgm:prSet/>
      <dgm:spPr/>
      <dgm:t>
        <a:bodyPr/>
        <a:lstStyle/>
        <a:p>
          <a:endParaRPr lang="en-US"/>
        </a:p>
      </dgm:t>
    </dgm:pt>
    <dgm:pt modelId="{B762D0CF-7DE9-44BB-A3A0-60081065DDC5}">
      <dgm:prSet/>
      <dgm:spPr/>
      <dgm:t>
        <a:bodyPr/>
        <a:lstStyle/>
        <a:p>
          <a:r>
            <a:rPr lang="en-US" b="1" dirty="0" smtClean="0"/>
            <a:t>Cow’s record will be adjusted accordingly.</a:t>
          </a:r>
        </a:p>
      </dgm:t>
    </dgm:pt>
    <dgm:pt modelId="{A299B1FF-4320-42F8-8ADB-6517B5428BAF}" type="parTrans" cxnId="{82F9440E-89D6-4FD6-8795-6D7C128297DB}">
      <dgm:prSet/>
      <dgm:spPr/>
      <dgm:t>
        <a:bodyPr/>
        <a:lstStyle/>
        <a:p>
          <a:endParaRPr lang="en-US"/>
        </a:p>
      </dgm:t>
    </dgm:pt>
    <dgm:pt modelId="{7D1B66ED-1180-454E-85E6-7636948C3B0F}" type="sibTrans" cxnId="{82F9440E-89D6-4FD6-8795-6D7C128297DB}">
      <dgm:prSet/>
      <dgm:spPr/>
      <dgm:t>
        <a:bodyPr/>
        <a:lstStyle/>
        <a:p>
          <a:endParaRPr lang="en-US"/>
        </a:p>
      </dgm:t>
    </dgm:pt>
    <dgm:pt modelId="{FB38C6F9-52B4-4538-950C-43A993DE8161}" type="pres">
      <dgm:prSet presAssocID="{EDEB827A-5FAD-4AD3-8BAF-44DC2BBF5B55}" presName="Name0" presStyleCnt="0">
        <dgm:presLayoutVars>
          <dgm:dir/>
          <dgm:resizeHandles val="exact"/>
        </dgm:presLayoutVars>
      </dgm:prSet>
      <dgm:spPr/>
      <dgm:t>
        <a:bodyPr/>
        <a:lstStyle/>
        <a:p>
          <a:endParaRPr lang="en-US"/>
        </a:p>
      </dgm:t>
    </dgm:pt>
    <dgm:pt modelId="{AFA4B89E-20AD-4C5B-AFB8-3479F64209EB}" type="pres">
      <dgm:prSet presAssocID="{4C4E047C-B263-4EA6-8E31-CDD8686B571C}" presName="node" presStyleLbl="node1" presStyleIdx="0" presStyleCnt="1" custLinFactNeighborX="-397" custLinFactNeighborY="3750">
        <dgm:presLayoutVars>
          <dgm:bulletEnabled val="1"/>
        </dgm:presLayoutVars>
      </dgm:prSet>
      <dgm:spPr/>
      <dgm:t>
        <a:bodyPr/>
        <a:lstStyle/>
        <a:p>
          <a:endParaRPr lang="en-US"/>
        </a:p>
      </dgm:t>
    </dgm:pt>
  </dgm:ptLst>
  <dgm:cxnLst>
    <dgm:cxn modelId="{BC22C30E-0194-42C3-987B-5740860E2673}" type="presOf" srcId="{EDEB827A-5FAD-4AD3-8BAF-44DC2BBF5B55}" destId="{FB38C6F9-52B4-4538-950C-43A993DE8161}" srcOrd="0" destOrd="0" presId="urn:microsoft.com/office/officeart/2005/8/layout/hList6"/>
    <dgm:cxn modelId="{5698D109-A8ED-4EF1-A2FA-27DD50713C73}" type="presOf" srcId="{B762D0CF-7DE9-44BB-A3A0-60081065DDC5}" destId="{AFA4B89E-20AD-4C5B-AFB8-3479F64209EB}" srcOrd="0" destOrd="2" presId="urn:microsoft.com/office/officeart/2005/8/layout/hList6"/>
    <dgm:cxn modelId="{82F9440E-89D6-4FD6-8795-6D7C128297DB}" srcId="{4C4E047C-B263-4EA6-8E31-CDD8686B571C}" destId="{B762D0CF-7DE9-44BB-A3A0-60081065DDC5}" srcOrd="1" destOrd="0" parTransId="{A299B1FF-4320-42F8-8ADB-6517B5428BAF}" sibTransId="{7D1B66ED-1180-454E-85E6-7636948C3B0F}"/>
    <dgm:cxn modelId="{4AC900F3-4D56-4486-B600-B206F843E449}" srcId="{EDEB827A-5FAD-4AD3-8BAF-44DC2BBF5B55}" destId="{4C4E047C-B263-4EA6-8E31-CDD8686B571C}" srcOrd="0" destOrd="0" parTransId="{C1EE6C53-5E78-457E-9B28-7FB4CC775ABF}" sibTransId="{293E588C-275C-47C7-8EE5-F8CC78C49DF5}"/>
    <dgm:cxn modelId="{844EC9F4-DB2F-469C-8D6E-2216A5CFF766}" type="presOf" srcId="{98297694-A1F8-42BF-BB45-DE1E003D1419}" destId="{AFA4B89E-20AD-4C5B-AFB8-3479F64209EB}" srcOrd="0" destOrd="1" presId="urn:microsoft.com/office/officeart/2005/8/layout/hList6"/>
    <dgm:cxn modelId="{81BE6B62-1D3B-4F06-9250-BE0E2F5D52D4}" type="presOf" srcId="{4C4E047C-B263-4EA6-8E31-CDD8686B571C}" destId="{AFA4B89E-20AD-4C5B-AFB8-3479F64209EB}" srcOrd="0" destOrd="0" presId="urn:microsoft.com/office/officeart/2005/8/layout/hList6"/>
    <dgm:cxn modelId="{AD88E03A-17F8-4F78-8C6A-3205E20D8CB7}" srcId="{4C4E047C-B263-4EA6-8E31-CDD8686B571C}" destId="{98297694-A1F8-42BF-BB45-DE1E003D1419}" srcOrd="0" destOrd="0" parTransId="{12C8A32F-3803-4927-A965-51C852B35C12}" sibTransId="{850EC212-678F-4B82-BFD3-D88ADC207347}"/>
    <dgm:cxn modelId="{8A4AF969-3AD0-4486-9AB0-2C798357D3B3}" type="presParOf" srcId="{FB38C6F9-52B4-4538-950C-43A993DE8161}" destId="{AFA4B89E-20AD-4C5B-AFB8-3479F64209EB}"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F82839D-786B-42A9-9768-506EA5475E27}"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n-US"/>
        </a:p>
      </dgm:t>
    </dgm:pt>
    <dgm:pt modelId="{30518138-DC78-4F5B-B695-72DEFB919999}">
      <dgm:prSet phldrT="[Text]"/>
      <dgm:spPr/>
      <dgm:t>
        <a:bodyPr/>
        <a:lstStyle/>
        <a:p>
          <a:r>
            <a:rPr lang="en-US" b="1" dirty="0" smtClean="0"/>
            <a:t>Code aborted cows</a:t>
          </a:r>
          <a:endParaRPr lang="en-US" dirty="0"/>
        </a:p>
      </dgm:t>
    </dgm:pt>
    <dgm:pt modelId="{F0B31CEB-6834-44A9-9185-C5FA39B60DA7}" type="parTrans" cxnId="{3D3CA888-2275-48D9-A518-8C15A2DCE3C8}">
      <dgm:prSet/>
      <dgm:spPr/>
      <dgm:t>
        <a:bodyPr/>
        <a:lstStyle/>
        <a:p>
          <a:endParaRPr lang="en-US"/>
        </a:p>
      </dgm:t>
    </dgm:pt>
    <dgm:pt modelId="{5773C72E-AA8F-4E3B-AD3A-95A8CA670904}" type="sibTrans" cxnId="{3D3CA888-2275-48D9-A518-8C15A2DCE3C8}">
      <dgm:prSet/>
      <dgm:spPr/>
      <dgm:t>
        <a:bodyPr/>
        <a:lstStyle/>
        <a:p>
          <a:endParaRPr lang="en-US"/>
        </a:p>
      </dgm:t>
    </dgm:pt>
    <dgm:pt modelId="{586FE09F-92F3-427A-A958-46BDDD5F6BEB}">
      <dgm:prSet/>
      <dgm:spPr/>
      <dgm:t>
        <a:bodyPr/>
        <a:lstStyle/>
        <a:p>
          <a:r>
            <a:rPr lang="en-US" b="1" dirty="0" smtClean="0"/>
            <a:t>If carried calf less than 152 days record will continue.</a:t>
          </a:r>
        </a:p>
      </dgm:t>
    </dgm:pt>
    <dgm:pt modelId="{7A548FC2-6651-4FAB-A2DA-1A1A0F448553}" type="parTrans" cxnId="{E9FE74E8-ABCF-476B-B024-07A98FC4AC86}">
      <dgm:prSet/>
      <dgm:spPr/>
      <dgm:t>
        <a:bodyPr/>
        <a:lstStyle/>
        <a:p>
          <a:endParaRPr lang="en-US"/>
        </a:p>
      </dgm:t>
    </dgm:pt>
    <dgm:pt modelId="{217B38E2-E02D-4260-92B0-2C5B4FB43ADC}" type="sibTrans" cxnId="{E9FE74E8-ABCF-476B-B024-07A98FC4AC86}">
      <dgm:prSet/>
      <dgm:spPr/>
      <dgm:t>
        <a:bodyPr/>
        <a:lstStyle/>
        <a:p>
          <a:endParaRPr lang="en-US"/>
        </a:p>
      </dgm:t>
    </dgm:pt>
    <dgm:pt modelId="{A3AF480A-4838-4893-B7D7-3337F4F8747E}">
      <dgm:prSet/>
      <dgm:spPr/>
      <dgm:t>
        <a:bodyPr/>
        <a:lstStyle/>
        <a:p>
          <a:r>
            <a:rPr lang="en-US" b="1" dirty="0" smtClean="0"/>
            <a:t>New lactation if calf was carried 152 days or longer.</a:t>
          </a:r>
        </a:p>
      </dgm:t>
    </dgm:pt>
    <dgm:pt modelId="{836C4D52-38B4-444C-B8A4-1B9E464BD211}" type="parTrans" cxnId="{62171D19-6FB1-4ABC-B18A-F5E82D07A981}">
      <dgm:prSet/>
      <dgm:spPr/>
      <dgm:t>
        <a:bodyPr/>
        <a:lstStyle/>
        <a:p>
          <a:endParaRPr lang="en-US"/>
        </a:p>
      </dgm:t>
    </dgm:pt>
    <dgm:pt modelId="{BAACA8B2-3C18-4B04-AC00-C670DC8D10E8}" type="sibTrans" cxnId="{62171D19-6FB1-4ABC-B18A-F5E82D07A981}">
      <dgm:prSet/>
      <dgm:spPr/>
      <dgm:t>
        <a:bodyPr/>
        <a:lstStyle/>
        <a:p>
          <a:endParaRPr lang="en-US"/>
        </a:p>
      </dgm:t>
    </dgm:pt>
    <dgm:pt modelId="{D6DC33CC-16D2-4C73-B16C-D8E1394FB321}">
      <dgm:prSet/>
      <dgm:spPr/>
      <dgm:t>
        <a:bodyPr/>
        <a:lstStyle/>
        <a:p>
          <a:r>
            <a:rPr lang="en-US" b="1" dirty="0" smtClean="0"/>
            <a:t>Cows calving without going dry</a:t>
          </a:r>
          <a:endParaRPr lang="en-US" b="1" dirty="0"/>
        </a:p>
      </dgm:t>
    </dgm:pt>
    <dgm:pt modelId="{E6C7EA13-B435-49B7-9E4B-FD6EDC7C9D95}" type="parTrans" cxnId="{E0618457-40CB-4E65-B140-2060F2A733C8}">
      <dgm:prSet/>
      <dgm:spPr/>
      <dgm:t>
        <a:bodyPr/>
        <a:lstStyle/>
        <a:p>
          <a:endParaRPr lang="en-US"/>
        </a:p>
      </dgm:t>
    </dgm:pt>
    <dgm:pt modelId="{2057296B-F699-4C05-A617-62713CF562B3}" type="sibTrans" cxnId="{E0618457-40CB-4E65-B140-2060F2A733C8}">
      <dgm:prSet/>
      <dgm:spPr/>
      <dgm:t>
        <a:bodyPr/>
        <a:lstStyle/>
        <a:p>
          <a:endParaRPr lang="en-US"/>
        </a:p>
      </dgm:t>
    </dgm:pt>
    <dgm:pt modelId="{B5403461-2D78-4361-A08B-4D0206DB2806}">
      <dgm:prSet/>
      <dgm:spPr/>
      <dgm:t>
        <a:bodyPr/>
        <a:lstStyle/>
        <a:p>
          <a:r>
            <a:rPr lang="en-US" b="1" dirty="0" smtClean="0"/>
            <a:t>Record ends on day prior to calving.</a:t>
          </a:r>
        </a:p>
      </dgm:t>
    </dgm:pt>
    <dgm:pt modelId="{BE032B1A-A18A-4071-9945-224E529EE9A2}" type="parTrans" cxnId="{BEBF7283-0EC8-458F-8396-1E763EEAABBE}">
      <dgm:prSet/>
      <dgm:spPr/>
      <dgm:t>
        <a:bodyPr/>
        <a:lstStyle/>
        <a:p>
          <a:endParaRPr lang="en-US"/>
        </a:p>
      </dgm:t>
    </dgm:pt>
    <dgm:pt modelId="{4A125156-9E3B-4651-8D4D-BE4DB1375328}" type="sibTrans" cxnId="{BEBF7283-0EC8-458F-8396-1E763EEAABBE}">
      <dgm:prSet/>
      <dgm:spPr/>
      <dgm:t>
        <a:bodyPr/>
        <a:lstStyle/>
        <a:p>
          <a:endParaRPr lang="en-US"/>
        </a:p>
      </dgm:t>
    </dgm:pt>
    <dgm:pt modelId="{CD4F4589-0804-4DDA-A709-E433633240E5}">
      <dgm:prSet/>
      <dgm:spPr/>
      <dgm:t>
        <a:bodyPr/>
        <a:lstStyle/>
        <a:p>
          <a:r>
            <a:rPr lang="en-US" b="1" dirty="0" smtClean="0"/>
            <a:t>New lactation begins on calving date.</a:t>
          </a:r>
        </a:p>
      </dgm:t>
    </dgm:pt>
    <dgm:pt modelId="{14345CB1-9195-4E8A-96FD-EA911797DC1A}" type="parTrans" cxnId="{5DEF2A4F-4378-41EC-9791-311F5588FD3E}">
      <dgm:prSet/>
      <dgm:spPr/>
      <dgm:t>
        <a:bodyPr/>
        <a:lstStyle/>
        <a:p>
          <a:endParaRPr lang="en-US"/>
        </a:p>
      </dgm:t>
    </dgm:pt>
    <dgm:pt modelId="{C172024A-F4AF-497E-803D-BCEDDC88ADD6}" type="sibTrans" cxnId="{5DEF2A4F-4378-41EC-9791-311F5588FD3E}">
      <dgm:prSet/>
      <dgm:spPr/>
      <dgm:t>
        <a:bodyPr/>
        <a:lstStyle/>
        <a:p>
          <a:endParaRPr lang="en-US"/>
        </a:p>
      </dgm:t>
    </dgm:pt>
    <dgm:pt modelId="{202729C2-AE40-44E1-8669-F3B278A7C836}">
      <dgm:prSet/>
      <dgm:spPr/>
      <dgm:t>
        <a:bodyPr/>
        <a:lstStyle/>
        <a:p>
          <a:r>
            <a:rPr lang="en-US" b="1" dirty="0" smtClean="0"/>
            <a:t>Prepartum milk is not counted.</a:t>
          </a:r>
          <a:endParaRPr lang="en-US" b="1" dirty="0"/>
        </a:p>
      </dgm:t>
    </dgm:pt>
    <dgm:pt modelId="{DFD87B69-2127-4810-8907-36D4EE539D96}" type="parTrans" cxnId="{03263C2E-18B6-4B13-8B31-B0F811665C95}">
      <dgm:prSet/>
      <dgm:spPr/>
      <dgm:t>
        <a:bodyPr/>
        <a:lstStyle/>
        <a:p>
          <a:endParaRPr lang="en-US"/>
        </a:p>
      </dgm:t>
    </dgm:pt>
    <dgm:pt modelId="{D655FBEA-28FE-462A-9A55-9CDCADF0FEE3}" type="sibTrans" cxnId="{03263C2E-18B6-4B13-8B31-B0F811665C95}">
      <dgm:prSet/>
      <dgm:spPr/>
      <dgm:t>
        <a:bodyPr/>
        <a:lstStyle/>
        <a:p>
          <a:endParaRPr lang="en-US"/>
        </a:p>
      </dgm:t>
    </dgm:pt>
    <dgm:pt modelId="{34117D69-BCE4-414A-ADE9-5D1D26D5B76C}" type="pres">
      <dgm:prSet presAssocID="{8F82839D-786B-42A9-9768-506EA5475E27}" presName="Name0" presStyleCnt="0">
        <dgm:presLayoutVars>
          <dgm:dir/>
          <dgm:resizeHandles val="exact"/>
        </dgm:presLayoutVars>
      </dgm:prSet>
      <dgm:spPr/>
      <dgm:t>
        <a:bodyPr/>
        <a:lstStyle/>
        <a:p>
          <a:endParaRPr lang="en-US"/>
        </a:p>
      </dgm:t>
    </dgm:pt>
    <dgm:pt modelId="{446F260F-FA6A-4223-BD8F-18077FC8DFB3}" type="pres">
      <dgm:prSet presAssocID="{30518138-DC78-4F5B-B695-72DEFB919999}" presName="node" presStyleLbl="node1" presStyleIdx="0" presStyleCnt="3">
        <dgm:presLayoutVars>
          <dgm:bulletEnabled val="1"/>
        </dgm:presLayoutVars>
      </dgm:prSet>
      <dgm:spPr/>
      <dgm:t>
        <a:bodyPr/>
        <a:lstStyle/>
        <a:p>
          <a:endParaRPr lang="en-US"/>
        </a:p>
      </dgm:t>
    </dgm:pt>
    <dgm:pt modelId="{48E7EE57-EDC4-4B00-8BFF-8DB3F09D331D}" type="pres">
      <dgm:prSet presAssocID="{5773C72E-AA8F-4E3B-AD3A-95A8CA670904}" presName="sibTrans" presStyleCnt="0"/>
      <dgm:spPr/>
    </dgm:pt>
    <dgm:pt modelId="{6CA11909-0845-4F35-BC6F-A50FECEF8EA4}" type="pres">
      <dgm:prSet presAssocID="{D6DC33CC-16D2-4C73-B16C-D8E1394FB321}" presName="node" presStyleLbl="node1" presStyleIdx="1" presStyleCnt="3" custLinFactNeighborY="0">
        <dgm:presLayoutVars>
          <dgm:bulletEnabled val="1"/>
        </dgm:presLayoutVars>
      </dgm:prSet>
      <dgm:spPr/>
      <dgm:t>
        <a:bodyPr/>
        <a:lstStyle/>
        <a:p>
          <a:endParaRPr lang="en-US"/>
        </a:p>
      </dgm:t>
    </dgm:pt>
    <dgm:pt modelId="{913E070B-209D-4B1E-8727-4FD069250967}" type="pres">
      <dgm:prSet presAssocID="{2057296B-F699-4C05-A617-62713CF562B3}" presName="sibTrans" presStyleCnt="0"/>
      <dgm:spPr/>
    </dgm:pt>
    <dgm:pt modelId="{71A6CA6C-C61F-48E4-979B-65DF00919B6C}" type="pres">
      <dgm:prSet presAssocID="{202729C2-AE40-44E1-8669-F3B278A7C836}" presName="node" presStyleLbl="node1" presStyleIdx="2" presStyleCnt="3">
        <dgm:presLayoutVars>
          <dgm:bulletEnabled val="1"/>
        </dgm:presLayoutVars>
      </dgm:prSet>
      <dgm:spPr/>
      <dgm:t>
        <a:bodyPr/>
        <a:lstStyle/>
        <a:p>
          <a:endParaRPr lang="en-US"/>
        </a:p>
      </dgm:t>
    </dgm:pt>
  </dgm:ptLst>
  <dgm:cxnLst>
    <dgm:cxn modelId="{03263C2E-18B6-4B13-8B31-B0F811665C95}" srcId="{8F82839D-786B-42A9-9768-506EA5475E27}" destId="{202729C2-AE40-44E1-8669-F3B278A7C836}" srcOrd="2" destOrd="0" parTransId="{DFD87B69-2127-4810-8907-36D4EE539D96}" sibTransId="{D655FBEA-28FE-462A-9A55-9CDCADF0FEE3}"/>
    <dgm:cxn modelId="{0C90D4B6-1556-4610-98B7-FCBD5DA1A37F}" type="presOf" srcId="{202729C2-AE40-44E1-8669-F3B278A7C836}" destId="{71A6CA6C-C61F-48E4-979B-65DF00919B6C}" srcOrd="0" destOrd="0" presId="urn:microsoft.com/office/officeart/2005/8/layout/hList6"/>
    <dgm:cxn modelId="{A03056B5-17AB-4DA6-B05B-C06E72FE5C4B}" type="presOf" srcId="{586FE09F-92F3-427A-A958-46BDDD5F6BEB}" destId="{446F260F-FA6A-4223-BD8F-18077FC8DFB3}" srcOrd="0" destOrd="1" presId="urn:microsoft.com/office/officeart/2005/8/layout/hList6"/>
    <dgm:cxn modelId="{62171D19-6FB1-4ABC-B18A-F5E82D07A981}" srcId="{30518138-DC78-4F5B-B695-72DEFB919999}" destId="{A3AF480A-4838-4893-B7D7-3337F4F8747E}" srcOrd="1" destOrd="0" parTransId="{836C4D52-38B4-444C-B8A4-1B9E464BD211}" sibTransId="{BAACA8B2-3C18-4B04-AC00-C670DC8D10E8}"/>
    <dgm:cxn modelId="{66CB29EA-BD7B-4592-8E36-69BCAEE45BD4}" type="presOf" srcId="{8F82839D-786B-42A9-9768-506EA5475E27}" destId="{34117D69-BCE4-414A-ADE9-5D1D26D5B76C}" srcOrd="0" destOrd="0" presId="urn:microsoft.com/office/officeart/2005/8/layout/hList6"/>
    <dgm:cxn modelId="{E0618457-40CB-4E65-B140-2060F2A733C8}" srcId="{8F82839D-786B-42A9-9768-506EA5475E27}" destId="{D6DC33CC-16D2-4C73-B16C-D8E1394FB321}" srcOrd="1" destOrd="0" parTransId="{E6C7EA13-B435-49B7-9E4B-FD6EDC7C9D95}" sibTransId="{2057296B-F699-4C05-A617-62713CF562B3}"/>
    <dgm:cxn modelId="{4CF49B09-46B8-4ACE-A406-C58FD230F8CA}" type="presOf" srcId="{B5403461-2D78-4361-A08B-4D0206DB2806}" destId="{6CA11909-0845-4F35-BC6F-A50FECEF8EA4}" srcOrd="0" destOrd="1" presId="urn:microsoft.com/office/officeart/2005/8/layout/hList6"/>
    <dgm:cxn modelId="{3D3CA888-2275-48D9-A518-8C15A2DCE3C8}" srcId="{8F82839D-786B-42A9-9768-506EA5475E27}" destId="{30518138-DC78-4F5B-B695-72DEFB919999}" srcOrd="0" destOrd="0" parTransId="{F0B31CEB-6834-44A9-9185-C5FA39B60DA7}" sibTransId="{5773C72E-AA8F-4E3B-AD3A-95A8CA670904}"/>
    <dgm:cxn modelId="{BEBF7283-0EC8-458F-8396-1E763EEAABBE}" srcId="{D6DC33CC-16D2-4C73-B16C-D8E1394FB321}" destId="{B5403461-2D78-4361-A08B-4D0206DB2806}" srcOrd="0" destOrd="0" parTransId="{BE032B1A-A18A-4071-9945-224E529EE9A2}" sibTransId="{4A125156-9E3B-4651-8D4D-BE4DB1375328}"/>
    <dgm:cxn modelId="{9221658E-78BA-4D70-A310-5871830C4691}" type="presOf" srcId="{CD4F4589-0804-4DDA-A709-E433633240E5}" destId="{6CA11909-0845-4F35-BC6F-A50FECEF8EA4}" srcOrd="0" destOrd="2" presId="urn:microsoft.com/office/officeart/2005/8/layout/hList6"/>
    <dgm:cxn modelId="{E9FE74E8-ABCF-476B-B024-07A98FC4AC86}" srcId="{30518138-DC78-4F5B-B695-72DEFB919999}" destId="{586FE09F-92F3-427A-A958-46BDDD5F6BEB}" srcOrd="0" destOrd="0" parTransId="{7A548FC2-6651-4FAB-A2DA-1A1A0F448553}" sibTransId="{217B38E2-E02D-4260-92B0-2C5B4FB43ADC}"/>
    <dgm:cxn modelId="{5DEF2A4F-4378-41EC-9791-311F5588FD3E}" srcId="{D6DC33CC-16D2-4C73-B16C-D8E1394FB321}" destId="{CD4F4589-0804-4DDA-A709-E433633240E5}" srcOrd="1" destOrd="0" parTransId="{14345CB1-9195-4E8A-96FD-EA911797DC1A}" sibTransId="{C172024A-F4AF-497E-803D-BCEDDC88ADD6}"/>
    <dgm:cxn modelId="{555EF5F1-1427-4981-9C4B-093412F2A65A}" type="presOf" srcId="{D6DC33CC-16D2-4C73-B16C-D8E1394FB321}" destId="{6CA11909-0845-4F35-BC6F-A50FECEF8EA4}" srcOrd="0" destOrd="0" presId="urn:microsoft.com/office/officeart/2005/8/layout/hList6"/>
    <dgm:cxn modelId="{84788AEE-8BAF-4441-B943-4EC49DC7111A}" type="presOf" srcId="{A3AF480A-4838-4893-B7D7-3337F4F8747E}" destId="{446F260F-FA6A-4223-BD8F-18077FC8DFB3}" srcOrd="0" destOrd="2" presId="urn:microsoft.com/office/officeart/2005/8/layout/hList6"/>
    <dgm:cxn modelId="{B1AFEC13-E421-4710-A3E8-EEB51AFDF276}" type="presOf" srcId="{30518138-DC78-4F5B-B695-72DEFB919999}" destId="{446F260F-FA6A-4223-BD8F-18077FC8DFB3}" srcOrd="0" destOrd="0" presId="urn:microsoft.com/office/officeart/2005/8/layout/hList6"/>
    <dgm:cxn modelId="{52E3018B-9422-41A6-9084-31E317499B18}" type="presParOf" srcId="{34117D69-BCE4-414A-ADE9-5D1D26D5B76C}" destId="{446F260F-FA6A-4223-BD8F-18077FC8DFB3}" srcOrd="0" destOrd="0" presId="urn:microsoft.com/office/officeart/2005/8/layout/hList6"/>
    <dgm:cxn modelId="{657736F8-E120-4AE4-B03F-05646BDE18E2}" type="presParOf" srcId="{34117D69-BCE4-414A-ADE9-5D1D26D5B76C}" destId="{48E7EE57-EDC4-4B00-8BFF-8DB3F09D331D}" srcOrd="1" destOrd="0" presId="urn:microsoft.com/office/officeart/2005/8/layout/hList6"/>
    <dgm:cxn modelId="{B90EBD5F-4D32-4A3B-BAFC-48F5CA9DE2C6}" type="presParOf" srcId="{34117D69-BCE4-414A-ADE9-5D1D26D5B76C}" destId="{6CA11909-0845-4F35-BC6F-A50FECEF8EA4}" srcOrd="2" destOrd="0" presId="urn:microsoft.com/office/officeart/2005/8/layout/hList6"/>
    <dgm:cxn modelId="{C721F5F1-1AE2-44DC-ACF4-7603144D1D49}" type="presParOf" srcId="{34117D69-BCE4-414A-ADE9-5D1D26D5B76C}" destId="{913E070B-209D-4B1E-8727-4FD069250967}" srcOrd="3" destOrd="0" presId="urn:microsoft.com/office/officeart/2005/8/layout/hList6"/>
    <dgm:cxn modelId="{146FC0F9-E3C7-498F-888C-B63E8B40DE9E}" type="presParOf" srcId="{34117D69-BCE4-414A-ADE9-5D1D26D5B76C}" destId="{71A6CA6C-C61F-48E4-979B-65DF00919B6C}"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7611B-F1A8-4CA0-9C0D-2CF0E22840C6}">
      <dsp:nvSpPr>
        <dsp:cNvPr id="0" name=""/>
        <dsp:cNvSpPr/>
      </dsp:nvSpPr>
      <dsp:spPr>
        <a:xfrm>
          <a:off x="107212" y="76202"/>
          <a:ext cx="7360390" cy="1055598"/>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b="1" kern="1200" dirty="0" smtClean="0"/>
            <a:t>Uniform Operating Procedures</a:t>
          </a:r>
          <a:endParaRPr lang="en-US" sz="3600" b="1" kern="1200" dirty="0"/>
        </a:p>
      </dsp:txBody>
      <dsp:txXfrm>
        <a:off x="158742" y="127732"/>
        <a:ext cx="7257330" cy="952538"/>
      </dsp:txXfrm>
    </dsp:sp>
    <dsp:sp modelId="{BBE5211D-826B-4AE3-8C4D-522D110CD650}">
      <dsp:nvSpPr>
        <dsp:cNvPr id="0" name=""/>
        <dsp:cNvSpPr/>
      </dsp:nvSpPr>
      <dsp:spPr>
        <a:xfrm rot="8118368">
          <a:off x="2411061" y="1478296"/>
          <a:ext cx="985316" cy="0"/>
        </a:xfrm>
        <a:custGeom>
          <a:avLst/>
          <a:gdLst/>
          <a:ahLst/>
          <a:cxnLst/>
          <a:rect l="0" t="0" r="0" b="0"/>
          <a:pathLst>
            <a:path>
              <a:moveTo>
                <a:pt x="0" y="0"/>
              </a:moveTo>
              <a:lnTo>
                <a:pt x="985316"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FC6911-B576-4F2E-A19F-88BE3EAACBFC}">
      <dsp:nvSpPr>
        <dsp:cNvPr id="0" name=""/>
        <dsp:cNvSpPr/>
      </dsp:nvSpPr>
      <dsp:spPr>
        <a:xfrm>
          <a:off x="681785" y="1824791"/>
          <a:ext cx="2737183" cy="995553"/>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b="1" kern="1200" dirty="0" smtClean="0"/>
            <a:t>Code of Ethics</a:t>
          </a:r>
          <a:endParaRPr lang="en-US" sz="2800" b="1" kern="1200" dirty="0"/>
        </a:p>
      </dsp:txBody>
      <dsp:txXfrm>
        <a:off x="730384" y="1873390"/>
        <a:ext cx="2639985" cy="898355"/>
      </dsp:txXfrm>
    </dsp:sp>
    <dsp:sp modelId="{09CCE12C-B6EC-4265-A5EC-CCA0AC084946}">
      <dsp:nvSpPr>
        <dsp:cNvPr id="0" name=""/>
        <dsp:cNvSpPr/>
      </dsp:nvSpPr>
      <dsp:spPr>
        <a:xfrm rot="4120237">
          <a:off x="3289415" y="2162584"/>
          <a:ext cx="2213159" cy="0"/>
        </a:xfrm>
        <a:custGeom>
          <a:avLst/>
          <a:gdLst/>
          <a:ahLst/>
          <a:cxnLst/>
          <a:rect l="0" t="0" r="0" b="0"/>
          <a:pathLst>
            <a:path>
              <a:moveTo>
                <a:pt x="0" y="0"/>
              </a:moveTo>
              <a:lnTo>
                <a:pt x="2213159"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4546042-ED35-4D28-B8E3-63B780918C4D}">
      <dsp:nvSpPr>
        <dsp:cNvPr id="0" name=""/>
        <dsp:cNvSpPr/>
      </dsp:nvSpPr>
      <dsp:spPr>
        <a:xfrm>
          <a:off x="3093119" y="3193369"/>
          <a:ext cx="3799478" cy="995553"/>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b="1" kern="1200" dirty="0" smtClean="0"/>
            <a:t>Uniform Data Collection Procedures</a:t>
          </a:r>
          <a:endParaRPr lang="en-US" sz="2600" b="1" kern="1200" dirty="0"/>
        </a:p>
      </dsp:txBody>
      <dsp:txXfrm>
        <a:off x="3141718" y="3241968"/>
        <a:ext cx="3702280" cy="89835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4113E-494D-495D-98B7-C9D6622213D7}">
      <dsp:nvSpPr>
        <dsp:cNvPr id="0" name=""/>
        <dsp:cNvSpPr/>
      </dsp:nvSpPr>
      <dsp:spPr>
        <a:xfrm rot="10800000">
          <a:off x="0" y="0"/>
          <a:ext cx="7772400" cy="868420"/>
        </a:xfrm>
        <a:prstGeom prst="trapezoid">
          <a:avLst>
            <a:gd name="adj" fmla="val 111876"/>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Dairy Management Decisions</a:t>
          </a:r>
          <a:endParaRPr lang="en-US" sz="2200" b="1" kern="1200" dirty="0"/>
        </a:p>
      </dsp:txBody>
      <dsp:txXfrm rot="-10800000">
        <a:off x="1360169" y="0"/>
        <a:ext cx="5052060" cy="868420"/>
      </dsp:txXfrm>
    </dsp:sp>
    <dsp:sp modelId="{A9302786-1C8D-489B-AA6B-FBE4C306790C}">
      <dsp:nvSpPr>
        <dsp:cNvPr id="0" name=""/>
        <dsp:cNvSpPr/>
      </dsp:nvSpPr>
      <dsp:spPr>
        <a:xfrm rot="10800000">
          <a:off x="971549" y="868420"/>
          <a:ext cx="5829300" cy="868420"/>
        </a:xfrm>
        <a:prstGeom prst="trapezoid">
          <a:avLst>
            <a:gd name="adj" fmla="val 111876"/>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Genetic Evaluations</a:t>
          </a:r>
        </a:p>
      </dsp:txBody>
      <dsp:txXfrm rot="-10800000">
        <a:off x="1991677" y="868420"/>
        <a:ext cx="3789045" cy="868420"/>
      </dsp:txXfrm>
    </dsp:sp>
    <dsp:sp modelId="{C56D15F8-1699-4A9E-B20A-19CC91E6C140}">
      <dsp:nvSpPr>
        <dsp:cNvPr id="0" name=""/>
        <dsp:cNvSpPr/>
      </dsp:nvSpPr>
      <dsp:spPr>
        <a:xfrm rot="10800000">
          <a:off x="1943099" y="1736840"/>
          <a:ext cx="3886200" cy="868420"/>
        </a:xfrm>
        <a:prstGeom prst="trapezoid">
          <a:avLst>
            <a:gd name="adj" fmla="val 111876"/>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Education &amp; Research</a:t>
          </a:r>
        </a:p>
      </dsp:txBody>
      <dsp:txXfrm rot="-10800000">
        <a:off x="2623184" y="1736840"/>
        <a:ext cx="2526030" cy="868420"/>
      </dsp:txXfrm>
    </dsp:sp>
    <dsp:sp modelId="{5ED3E264-510B-4DBC-AFF6-2D2A1398B002}">
      <dsp:nvSpPr>
        <dsp:cNvPr id="0" name=""/>
        <dsp:cNvSpPr/>
      </dsp:nvSpPr>
      <dsp:spPr>
        <a:xfrm rot="10800000">
          <a:off x="2914650" y="2605260"/>
          <a:ext cx="1943100" cy="868420"/>
        </a:xfrm>
        <a:prstGeom prst="trapezoid">
          <a:avLst>
            <a:gd name="adj" fmla="val 111876"/>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Promotion &amp;</a:t>
          </a:r>
        </a:p>
        <a:p>
          <a:pPr lvl="0" algn="ctr" defTabSz="622300">
            <a:lnSpc>
              <a:spcPct val="90000"/>
            </a:lnSpc>
            <a:spcBef>
              <a:spcPct val="0"/>
            </a:spcBef>
            <a:spcAft>
              <a:spcPct val="35000"/>
            </a:spcAft>
          </a:pPr>
          <a:r>
            <a:rPr lang="en-US" sz="1400" b="1" kern="1200" dirty="0" smtClean="0"/>
            <a:t> Sales</a:t>
          </a:r>
          <a:endParaRPr lang="en-US" sz="1400" b="1" kern="1200" dirty="0"/>
        </a:p>
      </dsp:txBody>
      <dsp:txXfrm rot="-10800000">
        <a:off x="2914650" y="2605260"/>
        <a:ext cx="1943100" cy="8684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DA737-7428-443B-8A2F-1F2CA41695F2}">
      <dsp:nvSpPr>
        <dsp:cNvPr id="0" name=""/>
        <dsp:cNvSpPr/>
      </dsp:nvSpPr>
      <dsp:spPr>
        <a:xfrm>
          <a:off x="0" y="0"/>
          <a:ext cx="5334000" cy="676870"/>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kern="1200" dirty="0" smtClean="0"/>
            <a:t>Field Service Providers</a:t>
          </a:r>
          <a:endParaRPr lang="en-US" sz="1900" b="1" kern="1200" dirty="0"/>
        </a:p>
      </dsp:txBody>
      <dsp:txXfrm>
        <a:off x="1134487" y="0"/>
        <a:ext cx="4199512" cy="676870"/>
      </dsp:txXfrm>
    </dsp:sp>
    <dsp:sp modelId="{FD27974C-E4DF-4098-89FF-3002E93988DB}">
      <dsp:nvSpPr>
        <dsp:cNvPr id="0" name=""/>
        <dsp:cNvSpPr/>
      </dsp:nvSpPr>
      <dsp:spPr>
        <a:xfrm>
          <a:off x="67687" y="67687"/>
          <a:ext cx="1066800" cy="54149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253F72D0-9FE1-446D-92AC-06B7D71EE799}">
      <dsp:nvSpPr>
        <dsp:cNvPr id="0" name=""/>
        <dsp:cNvSpPr/>
      </dsp:nvSpPr>
      <dsp:spPr>
        <a:xfrm>
          <a:off x="0" y="744557"/>
          <a:ext cx="5334000" cy="676870"/>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kern="1200" dirty="0" smtClean="0"/>
            <a:t>Laboratories</a:t>
          </a:r>
          <a:endParaRPr lang="en-US" sz="1900" b="1" kern="1200" dirty="0"/>
        </a:p>
      </dsp:txBody>
      <dsp:txXfrm>
        <a:off x="1134487" y="744557"/>
        <a:ext cx="4199512" cy="676870"/>
      </dsp:txXfrm>
    </dsp:sp>
    <dsp:sp modelId="{B6AC9D05-4BCF-49A0-A83D-ADC28B69E136}">
      <dsp:nvSpPr>
        <dsp:cNvPr id="0" name=""/>
        <dsp:cNvSpPr/>
      </dsp:nvSpPr>
      <dsp:spPr>
        <a:xfrm>
          <a:off x="67687" y="812244"/>
          <a:ext cx="1066800" cy="541496"/>
        </a:xfrm>
        <a:prstGeom prst="roundRect">
          <a:avLst>
            <a:gd name="adj" fmla="val 10000"/>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5CEF9B1F-2C7A-48A3-BC86-ED7C5B5C7202}">
      <dsp:nvSpPr>
        <dsp:cNvPr id="0" name=""/>
        <dsp:cNvSpPr/>
      </dsp:nvSpPr>
      <dsp:spPr>
        <a:xfrm>
          <a:off x="0" y="1489114"/>
          <a:ext cx="5334000" cy="676870"/>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kern="1200" dirty="0" smtClean="0"/>
            <a:t>Meter Centers</a:t>
          </a:r>
          <a:endParaRPr lang="en-US" sz="1900" b="1" kern="1200" dirty="0"/>
        </a:p>
      </dsp:txBody>
      <dsp:txXfrm>
        <a:off x="1134487" y="1489114"/>
        <a:ext cx="4199512" cy="676870"/>
      </dsp:txXfrm>
    </dsp:sp>
    <dsp:sp modelId="{9EB5B1E4-7779-46F5-9C66-534CB0DA37F5}">
      <dsp:nvSpPr>
        <dsp:cNvPr id="0" name=""/>
        <dsp:cNvSpPr/>
      </dsp:nvSpPr>
      <dsp:spPr>
        <a:xfrm>
          <a:off x="67687" y="1556801"/>
          <a:ext cx="1066800" cy="54149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52000" b="-52000"/>
          </a:stretch>
        </a:blip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280E2132-FED8-4109-AA66-BDAF3C32E399}">
      <dsp:nvSpPr>
        <dsp:cNvPr id="0" name=""/>
        <dsp:cNvSpPr/>
      </dsp:nvSpPr>
      <dsp:spPr>
        <a:xfrm>
          <a:off x="0" y="2209798"/>
          <a:ext cx="5334000" cy="676870"/>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kern="1200" dirty="0" smtClean="0"/>
            <a:t>Meter Technicians</a:t>
          </a:r>
          <a:endParaRPr lang="en-US" sz="1900" b="1" kern="1200" dirty="0"/>
        </a:p>
      </dsp:txBody>
      <dsp:txXfrm>
        <a:off x="1134487" y="2209798"/>
        <a:ext cx="4199512" cy="676870"/>
      </dsp:txXfrm>
    </dsp:sp>
    <dsp:sp modelId="{91D3334E-8CE1-4DF0-AE88-C60093DD3FC3}">
      <dsp:nvSpPr>
        <dsp:cNvPr id="0" name=""/>
        <dsp:cNvSpPr/>
      </dsp:nvSpPr>
      <dsp:spPr>
        <a:xfrm>
          <a:off x="67687" y="2301359"/>
          <a:ext cx="1066800" cy="541496"/>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67000" b="-67000"/>
          </a:stretch>
        </a:blip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EE5456BF-850D-4F77-80D2-DE19A36ACE74}">
      <dsp:nvSpPr>
        <dsp:cNvPr id="0" name=""/>
        <dsp:cNvSpPr/>
      </dsp:nvSpPr>
      <dsp:spPr>
        <a:xfrm>
          <a:off x="0" y="2978229"/>
          <a:ext cx="5334000" cy="676870"/>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kern="1200" dirty="0" smtClean="0"/>
            <a:t>Dairy Records Processing Centers </a:t>
          </a:r>
          <a:endParaRPr lang="en-US" sz="1900" b="1" kern="1200" dirty="0"/>
        </a:p>
      </dsp:txBody>
      <dsp:txXfrm>
        <a:off x="1134487" y="2978229"/>
        <a:ext cx="4199512" cy="676870"/>
      </dsp:txXfrm>
    </dsp:sp>
    <dsp:sp modelId="{A345D3E7-FF4D-4E3E-8196-8272516FB016}">
      <dsp:nvSpPr>
        <dsp:cNvPr id="0" name=""/>
        <dsp:cNvSpPr/>
      </dsp:nvSpPr>
      <dsp:spPr>
        <a:xfrm>
          <a:off x="67687" y="3045916"/>
          <a:ext cx="1066800" cy="54149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39000" b="-39000"/>
          </a:stretch>
        </a:blip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E6D62-8DF4-4252-8FCE-63D6C4F245FF}">
      <dsp:nvSpPr>
        <dsp:cNvPr id="0" name=""/>
        <dsp:cNvSpPr/>
      </dsp:nvSpPr>
      <dsp:spPr>
        <a:xfrm>
          <a:off x="0" y="3189344"/>
          <a:ext cx="7817265" cy="1180223"/>
        </a:xfrm>
        <a:prstGeom prst="roundRect">
          <a:avLst>
            <a:gd name="adj" fmla="val 10000"/>
          </a:avLst>
        </a:prstGeom>
        <a:solidFill>
          <a:schemeClr val="accent2">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t>Training by Field Employer</a:t>
          </a:r>
          <a:endParaRPr lang="en-US" sz="1900" b="1" kern="1200" dirty="0"/>
        </a:p>
      </dsp:txBody>
      <dsp:txXfrm>
        <a:off x="0" y="3189344"/>
        <a:ext cx="2345179" cy="1180223"/>
      </dsp:txXfrm>
    </dsp:sp>
    <dsp:sp modelId="{AFEAD92D-508D-4EC7-B296-2A37BD06F3D5}">
      <dsp:nvSpPr>
        <dsp:cNvPr id="0" name=""/>
        <dsp:cNvSpPr/>
      </dsp:nvSpPr>
      <dsp:spPr>
        <a:xfrm>
          <a:off x="0" y="1812416"/>
          <a:ext cx="7817265" cy="1180223"/>
        </a:xfrm>
        <a:prstGeom prst="roundRect">
          <a:avLst>
            <a:gd name="adj" fmla="val 10000"/>
          </a:avLst>
        </a:prstGeom>
        <a:solidFill>
          <a:schemeClr val="accent2">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t>Required Annual Training</a:t>
          </a:r>
          <a:endParaRPr lang="en-US" sz="1900" b="1" kern="1200" dirty="0"/>
        </a:p>
      </dsp:txBody>
      <dsp:txXfrm>
        <a:off x="0" y="1812416"/>
        <a:ext cx="2345179" cy="1180223"/>
      </dsp:txXfrm>
    </dsp:sp>
    <dsp:sp modelId="{F39B9DAA-C6E0-4209-99FA-B2BF3B733A5D}">
      <dsp:nvSpPr>
        <dsp:cNvPr id="0" name=""/>
        <dsp:cNvSpPr/>
      </dsp:nvSpPr>
      <dsp:spPr>
        <a:xfrm>
          <a:off x="0" y="435488"/>
          <a:ext cx="7817265" cy="1180223"/>
        </a:xfrm>
        <a:prstGeom prst="roundRect">
          <a:avLst>
            <a:gd name="adj" fmla="val 10000"/>
          </a:avLst>
        </a:prstGeom>
        <a:solidFill>
          <a:schemeClr val="accent2">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t>Required Annual Auditing of Field Service Activities</a:t>
          </a:r>
          <a:endParaRPr lang="en-US" sz="1900" b="1" kern="1200" dirty="0"/>
        </a:p>
      </dsp:txBody>
      <dsp:txXfrm>
        <a:off x="0" y="435488"/>
        <a:ext cx="2345179" cy="1180223"/>
      </dsp:txXfrm>
    </dsp:sp>
    <dsp:sp modelId="{E00C191D-DE0A-4378-AC17-2EA084CEC845}">
      <dsp:nvSpPr>
        <dsp:cNvPr id="0" name=""/>
        <dsp:cNvSpPr/>
      </dsp:nvSpPr>
      <dsp:spPr>
        <a:xfrm>
          <a:off x="4265409" y="533840"/>
          <a:ext cx="1475279" cy="983519"/>
        </a:xfrm>
        <a:prstGeom prst="roundRect">
          <a:avLst>
            <a:gd name="adj" fmla="val 10000"/>
          </a:avLst>
        </a:prstGeom>
        <a:solidFill>
          <a:schemeClr val="tx1"/>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Field Service Provider</a:t>
          </a:r>
          <a:endParaRPr lang="en-US" sz="1600" b="1" kern="1200" dirty="0"/>
        </a:p>
      </dsp:txBody>
      <dsp:txXfrm>
        <a:off x="4294215" y="562646"/>
        <a:ext cx="1417667" cy="925907"/>
      </dsp:txXfrm>
    </dsp:sp>
    <dsp:sp modelId="{4BBF0976-F6B4-4F0D-9E5F-AD7768DB9E4E}">
      <dsp:nvSpPr>
        <dsp:cNvPr id="0" name=""/>
        <dsp:cNvSpPr/>
      </dsp:nvSpPr>
      <dsp:spPr>
        <a:xfrm>
          <a:off x="3085185" y="1517360"/>
          <a:ext cx="1917863" cy="393407"/>
        </a:xfrm>
        <a:custGeom>
          <a:avLst/>
          <a:gdLst/>
          <a:ahLst/>
          <a:cxnLst/>
          <a:rect l="0" t="0" r="0" b="0"/>
          <a:pathLst>
            <a:path>
              <a:moveTo>
                <a:pt x="1917863" y="0"/>
              </a:moveTo>
              <a:lnTo>
                <a:pt x="1917863" y="196703"/>
              </a:lnTo>
              <a:lnTo>
                <a:pt x="0" y="196703"/>
              </a:lnTo>
              <a:lnTo>
                <a:pt x="0" y="393407"/>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8DE441-3768-4C2C-81DA-596060E6875E}">
      <dsp:nvSpPr>
        <dsp:cNvPr id="0" name=""/>
        <dsp:cNvSpPr/>
      </dsp:nvSpPr>
      <dsp:spPr>
        <a:xfrm>
          <a:off x="2347546" y="1910768"/>
          <a:ext cx="1475279" cy="983519"/>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Employee Field Techs</a:t>
          </a:r>
          <a:endParaRPr lang="en-US" sz="1600" b="1" kern="1200" dirty="0">
            <a:solidFill>
              <a:schemeClr val="bg1"/>
            </a:solidFill>
          </a:endParaRPr>
        </a:p>
      </dsp:txBody>
      <dsp:txXfrm>
        <a:off x="2376352" y="1939574"/>
        <a:ext cx="1417667" cy="925907"/>
      </dsp:txXfrm>
    </dsp:sp>
    <dsp:sp modelId="{7E4E668E-C68D-4EB3-97E9-965CFCA29469}">
      <dsp:nvSpPr>
        <dsp:cNvPr id="0" name=""/>
        <dsp:cNvSpPr/>
      </dsp:nvSpPr>
      <dsp:spPr>
        <a:xfrm>
          <a:off x="3039465" y="2894288"/>
          <a:ext cx="91440" cy="393407"/>
        </a:xfrm>
        <a:custGeom>
          <a:avLst/>
          <a:gdLst/>
          <a:ahLst/>
          <a:cxnLst/>
          <a:rect l="0" t="0" r="0" b="0"/>
          <a:pathLst>
            <a:path>
              <a:moveTo>
                <a:pt x="45720" y="0"/>
              </a:moveTo>
              <a:lnTo>
                <a:pt x="45720" y="39340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17C36A-7EEF-4E45-877A-12817528AF5F}">
      <dsp:nvSpPr>
        <dsp:cNvPr id="0" name=""/>
        <dsp:cNvSpPr/>
      </dsp:nvSpPr>
      <dsp:spPr>
        <a:xfrm>
          <a:off x="2347546" y="3287696"/>
          <a:ext cx="1475279" cy="983519"/>
        </a:xfrm>
        <a:prstGeom prst="roundRect">
          <a:avLst>
            <a:gd name="adj" fmla="val 10000"/>
          </a:avLst>
        </a:prstGeom>
        <a:solidFill>
          <a:schemeClr val="bg1"/>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Sample Takers</a:t>
          </a:r>
          <a:endParaRPr lang="en-US" sz="1600" b="1" kern="1200" dirty="0">
            <a:solidFill>
              <a:schemeClr val="tx1"/>
            </a:solidFill>
          </a:endParaRPr>
        </a:p>
      </dsp:txBody>
      <dsp:txXfrm>
        <a:off x="2376352" y="3316502"/>
        <a:ext cx="1417667" cy="925907"/>
      </dsp:txXfrm>
    </dsp:sp>
    <dsp:sp modelId="{0F342688-76F0-42D7-912A-176DC84154F0}">
      <dsp:nvSpPr>
        <dsp:cNvPr id="0" name=""/>
        <dsp:cNvSpPr/>
      </dsp:nvSpPr>
      <dsp:spPr>
        <a:xfrm>
          <a:off x="4957329" y="1517360"/>
          <a:ext cx="91440" cy="393407"/>
        </a:xfrm>
        <a:custGeom>
          <a:avLst/>
          <a:gdLst/>
          <a:ahLst/>
          <a:cxnLst/>
          <a:rect l="0" t="0" r="0" b="0"/>
          <a:pathLst>
            <a:path>
              <a:moveTo>
                <a:pt x="45720" y="0"/>
              </a:moveTo>
              <a:lnTo>
                <a:pt x="45720" y="393407"/>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7F901F-FDAA-4493-B049-ACCFBFF657CD}">
      <dsp:nvSpPr>
        <dsp:cNvPr id="0" name=""/>
        <dsp:cNvSpPr/>
      </dsp:nvSpPr>
      <dsp:spPr>
        <a:xfrm>
          <a:off x="4265409" y="1910768"/>
          <a:ext cx="1475279" cy="983519"/>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County Association Field Techs</a:t>
          </a:r>
          <a:endParaRPr lang="en-US" sz="1600" b="1" kern="1200" dirty="0"/>
        </a:p>
      </dsp:txBody>
      <dsp:txXfrm>
        <a:off x="4294215" y="1939574"/>
        <a:ext cx="1417667" cy="925907"/>
      </dsp:txXfrm>
    </dsp:sp>
    <dsp:sp modelId="{1C440101-4D21-41FF-978A-293C6261F9DD}">
      <dsp:nvSpPr>
        <dsp:cNvPr id="0" name=""/>
        <dsp:cNvSpPr/>
      </dsp:nvSpPr>
      <dsp:spPr>
        <a:xfrm>
          <a:off x="4957329" y="2894288"/>
          <a:ext cx="91440" cy="393407"/>
        </a:xfrm>
        <a:custGeom>
          <a:avLst/>
          <a:gdLst/>
          <a:ahLst/>
          <a:cxnLst/>
          <a:rect l="0" t="0" r="0" b="0"/>
          <a:pathLst>
            <a:path>
              <a:moveTo>
                <a:pt x="45720" y="0"/>
              </a:moveTo>
              <a:lnTo>
                <a:pt x="45720" y="39340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3E033F1-B0FE-42D7-B472-3754E41F6363}">
      <dsp:nvSpPr>
        <dsp:cNvPr id="0" name=""/>
        <dsp:cNvSpPr/>
      </dsp:nvSpPr>
      <dsp:spPr>
        <a:xfrm>
          <a:off x="4265409" y="3287696"/>
          <a:ext cx="1475279" cy="983519"/>
        </a:xfrm>
        <a:prstGeom prst="roundRect">
          <a:avLst>
            <a:gd name="adj" fmla="val 10000"/>
          </a:avLst>
        </a:prstGeom>
        <a:solidFill>
          <a:schemeClr val="bg1"/>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Sample Takers</a:t>
          </a:r>
          <a:endParaRPr lang="en-US" sz="1600" b="1" kern="1200" dirty="0">
            <a:solidFill>
              <a:schemeClr val="tx1"/>
            </a:solidFill>
          </a:endParaRPr>
        </a:p>
      </dsp:txBody>
      <dsp:txXfrm>
        <a:off x="4294215" y="3316502"/>
        <a:ext cx="1417667" cy="925907"/>
      </dsp:txXfrm>
    </dsp:sp>
    <dsp:sp modelId="{002D1349-ED58-4527-BA09-B04D0329F33B}">
      <dsp:nvSpPr>
        <dsp:cNvPr id="0" name=""/>
        <dsp:cNvSpPr/>
      </dsp:nvSpPr>
      <dsp:spPr>
        <a:xfrm>
          <a:off x="5003049" y="1517360"/>
          <a:ext cx="1917863" cy="393407"/>
        </a:xfrm>
        <a:custGeom>
          <a:avLst/>
          <a:gdLst/>
          <a:ahLst/>
          <a:cxnLst/>
          <a:rect l="0" t="0" r="0" b="0"/>
          <a:pathLst>
            <a:path>
              <a:moveTo>
                <a:pt x="0" y="0"/>
              </a:moveTo>
              <a:lnTo>
                <a:pt x="0" y="196703"/>
              </a:lnTo>
              <a:lnTo>
                <a:pt x="1917863" y="196703"/>
              </a:lnTo>
              <a:lnTo>
                <a:pt x="1917863" y="393407"/>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45749D-9B96-4898-AD52-2FD567B7271A}">
      <dsp:nvSpPr>
        <dsp:cNvPr id="0" name=""/>
        <dsp:cNvSpPr/>
      </dsp:nvSpPr>
      <dsp:spPr>
        <a:xfrm>
          <a:off x="6183273" y="1910768"/>
          <a:ext cx="1475279" cy="983519"/>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Independent Service Providers</a:t>
          </a:r>
          <a:endParaRPr lang="en-US" sz="1600" b="1" kern="1200" dirty="0"/>
        </a:p>
      </dsp:txBody>
      <dsp:txXfrm>
        <a:off x="6212079" y="1939574"/>
        <a:ext cx="1417667" cy="925907"/>
      </dsp:txXfrm>
    </dsp:sp>
    <dsp:sp modelId="{C75A0835-ACC9-4AC2-BD6C-27D238A1B2C7}">
      <dsp:nvSpPr>
        <dsp:cNvPr id="0" name=""/>
        <dsp:cNvSpPr/>
      </dsp:nvSpPr>
      <dsp:spPr>
        <a:xfrm>
          <a:off x="6875193" y="2894288"/>
          <a:ext cx="91440" cy="386769"/>
        </a:xfrm>
        <a:custGeom>
          <a:avLst/>
          <a:gdLst/>
          <a:ahLst/>
          <a:cxnLst/>
          <a:rect l="0" t="0" r="0" b="0"/>
          <a:pathLst>
            <a:path>
              <a:moveTo>
                <a:pt x="45720" y="0"/>
              </a:moveTo>
              <a:lnTo>
                <a:pt x="45720" y="193384"/>
              </a:lnTo>
              <a:lnTo>
                <a:pt x="65075" y="193384"/>
              </a:lnTo>
              <a:lnTo>
                <a:pt x="65075" y="386769"/>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C657181-6CD5-4DF4-B338-1479B6CE59D3}">
      <dsp:nvSpPr>
        <dsp:cNvPr id="0" name=""/>
        <dsp:cNvSpPr/>
      </dsp:nvSpPr>
      <dsp:spPr>
        <a:xfrm>
          <a:off x="6202629" y="3281057"/>
          <a:ext cx="1475279" cy="983519"/>
        </a:xfrm>
        <a:prstGeom prst="roundRect">
          <a:avLst>
            <a:gd name="adj" fmla="val 10000"/>
          </a:avLst>
        </a:prstGeom>
        <a:solidFill>
          <a:schemeClr val="bg1"/>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Sample Takers</a:t>
          </a:r>
          <a:endParaRPr lang="en-US" sz="1600" b="1" kern="1200" dirty="0">
            <a:solidFill>
              <a:schemeClr val="tx1"/>
            </a:solidFill>
          </a:endParaRPr>
        </a:p>
      </dsp:txBody>
      <dsp:txXfrm>
        <a:off x="6231435" y="3309863"/>
        <a:ext cx="1417667" cy="9259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33CA4-5E99-443C-9473-21101F2F232C}">
      <dsp:nvSpPr>
        <dsp:cNvPr id="0" name=""/>
        <dsp:cNvSpPr/>
      </dsp:nvSpPr>
      <dsp:spPr>
        <a:xfrm>
          <a:off x="-4784929" y="-728686"/>
          <a:ext cx="5662528" cy="5662528"/>
        </a:xfrm>
        <a:prstGeom prst="blockArc">
          <a:avLst>
            <a:gd name="adj1" fmla="val 18900000"/>
            <a:gd name="adj2" fmla="val 2700000"/>
            <a:gd name="adj3" fmla="val 381"/>
          </a:avLst>
        </a:pr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053C91-D4FC-4AB2-B0EB-E6F9B5C84774}">
      <dsp:nvSpPr>
        <dsp:cNvPr id="0" name=""/>
        <dsp:cNvSpPr/>
      </dsp:nvSpPr>
      <dsp:spPr>
        <a:xfrm>
          <a:off x="262820" y="191166"/>
          <a:ext cx="6125869" cy="382164"/>
        </a:xfrm>
        <a:prstGeom prst="rect">
          <a:avLst/>
        </a:prstGeom>
        <a:solidFill>
          <a:schemeClr val="accent1">
            <a:hueOff val="0"/>
            <a:satOff val="0"/>
            <a:lumOff val="0"/>
            <a:alphaOff val="0"/>
          </a:schemeClr>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3343"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t>Supervised Test</a:t>
          </a:r>
          <a:endParaRPr lang="en-US" sz="2000" b="1" kern="1200" dirty="0"/>
        </a:p>
      </dsp:txBody>
      <dsp:txXfrm>
        <a:off x="262820" y="191166"/>
        <a:ext cx="6125869" cy="382164"/>
      </dsp:txXfrm>
    </dsp:sp>
    <dsp:sp modelId="{0C79FDB4-6C4E-4E1F-BDFA-7C1AF5899265}">
      <dsp:nvSpPr>
        <dsp:cNvPr id="0" name=""/>
        <dsp:cNvSpPr/>
      </dsp:nvSpPr>
      <dsp:spPr>
        <a:xfrm>
          <a:off x="23967" y="143395"/>
          <a:ext cx="477705" cy="477705"/>
        </a:xfrm>
        <a:prstGeom prst="ellipse">
          <a:avLst/>
        </a:prstGeom>
        <a:solidFill>
          <a:schemeClr val="tx1"/>
        </a:solidFill>
        <a:ln w="55000" cap="flat" cmpd="thickThin" algn="ctr">
          <a:solidFill>
            <a:srgbClr val="C5FFC5"/>
          </a:solidFill>
          <a:prstDash val="solid"/>
        </a:ln>
        <a:effectLst/>
      </dsp:spPr>
      <dsp:style>
        <a:lnRef idx="2">
          <a:scrgbClr r="0" g="0" b="0"/>
        </a:lnRef>
        <a:fillRef idx="1">
          <a:scrgbClr r="0" g="0" b="0"/>
        </a:fillRef>
        <a:effectRef idx="0">
          <a:scrgbClr r="0" g="0" b="0"/>
        </a:effectRef>
        <a:fontRef idx="minor"/>
      </dsp:style>
    </dsp:sp>
    <dsp:sp modelId="{1E08DE1C-F96B-4208-BD99-079B70876F71}">
      <dsp:nvSpPr>
        <dsp:cNvPr id="0" name=""/>
        <dsp:cNvSpPr/>
      </dsp:nvSpPr>
      <dsp:spPr>
        <a:xfrm>
          <a:off x="608904" y="764749"/>
          <a:ext cx="5779785" cy="382164"/>
        </a:xfrm>
        <a:prstGeom prst="rect">
          <a:avLst/>
        </a:prstGeom>
        <a:solidFill>
          <a:schemeClr val="accent1">
            <a:hueOff val="0"/>
            <a:satOff val="0"/>
            <a:lumOff val="0"/>
            <a:alphaOff val="0"/>
          </a:schemeClr>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3343"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t>Unsupervised Test</a:t>
          </a:r>
          <a:endParaRPr lang="en-US" sz="2000" b="1" kern="1200" dirty="0"/>
        </a:p>
      </dsp:txBody>
      <dsp:txXfrm>
        <a:off x="608904" y="764749"/>
        <a:ext cx="5779785" cy="382164"/>
      </dsp:txXfrm>
    </dsp:sp>
    <dsp:sp modelId="{B48A9D91-7471-48E2-8647-3D853D385AC4}">
      <dsp:nvSpPr>
        <dsp:cNvPr id="0" name=""/>
        <dsp:cNvSpPr/>
      </dsp:nvSpPr>
      <dsp:spPr>
        <a:xfrm>
          <a:off x="381000" y="695787"/>
          <a:ext cx="477705" cy="477705"/>
        </a:xfrm>
        <a:prstGeom prst="ellipse">
          <a:avLst/>
        </a:prstGeom>
        <a:solidFill>
          <a:schemeClr val="tx1"/>
        </a:solidFill>
        <a:ln w="55000" cap="flat" cmpd="thickThin" algn="ctr">
          <a:solidFill>
            <a:srgbClr val="C5FFC5"/>
          </a:solidFill>
          <a:prstDash val="solid"/>
        </a:ln>
        <a:effectLst/>
      </dsp:spPr>
      <dsp:style>
        <a:lnRef idx="2">
          <a:scrgbClr r="0" g="0" b="0"/>
        </a:lnRef>
        <a:fillRef idx="1">
          <a:scrgbClr r="0" g="0" b="0"/>
        </a:fillRef>
        <a:effectRef idx="0">
          <a:scrgbClr r="0" g="0" b="0"/>
        </a:effectRef>
        <a:fontRef idx="minor"/>
      </dsp:style>
    </dsp:sp>
    <dsp:sp modelId="{810A8EF1-83EC-41A8-B933-9172FB9DAC1B}">
      <dsp:nvSpPr>
        <dsp:cNvPr id="0" name=""/>
        <dsp:cNvSpPr/>
      </dsp:nvSpPr>
      <dsp:spPr>
        <a:xfrm>
          <a:off x="685804" y="1328231"/>
          <a:ext cx="5718817" cy="382164"/>
        </a:xfrm>
        <a:prstGeom prst="rect">
          <a:avLst/>
        </a:prstGeom>
        <a:solidFill>
          <a:schemeClr val="accent1">
            <a:hueOff val="0"/>
            <a:satOff val="0"/>
            <a:lumOff val="0"/>
            <a:alphaOff val="0"/>
          </a:schemeClr>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3343"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t>   Partially Supervised Test</a:t>
          </a:r>
          <a:endParaRPr lang="en-US" sz="2000" b="1" kern="1200" dirty="0"/>
        </a:p>
      </dsp:txBody>
      <dsp:txXfrm>
        <a:off x="685804" y="1328231"/>
        <a:ext cx="5718817" cy="382164"/>
      </dsp:txXfrm>
    </dsp:sp>
    <dsp:sp modelId="{62FC5A77-4D78-4B70-BA37-56ADA3E9FAA7}">
      <dsp:nvSpPr>
        <dsp:cNvPr id="0" name=""/>
        <dsp:cNvSpPr/>
      </dsp:nvSpPr>
      <dsp:spPr>
        <a:xfrm>
          <a:off x="559704" y="1290141"/>
          <a:ext cx="477705" cy="477705"/>
        </a:xfrm>
        <a:prstGeom prst="ellipse">
          <a:avLst/>
        </a:prstGeom>
        <a:solidFill>
          <a:schemeClr val="tx1"/>
        </a:solidFill>
        <a:ln w="55000" cap="flat" cmpd="thickThin" algn="ctr">
          <a:solidFill>
            <a:srgbClr val="C5FFC5"/>
          </a:solidFill>
          <a:prstDash val="solid"/>
        </a:ln>
        <a:effectLst/>
      </dsp:spPr>
      <dsp:style>
        <a:lnRef idx="2">
          <a:scrgbClr r="0" g="0" b="0"/>
        </a:lnRef>
        <a:fillRef idx="1">
          <a:scrgbClr r="0" g="0" b="0"/>
        </a:fillRef>
        <a:effectRef idx="0">
          <a:scrgbClr r="0" g="0" b="0"/>
        </a:effectRef>
        <a:fontRef idx="minor"/>
      </dsp:style>
    </dsp:sp>
    <dsp:sp modelId="{C23E79C0-CA76-4AB9-9362-0E0A1DD085EB}">
      <dsp:nvSpPr>
        <dsp:cNvPr id="0" name=""/>
        <dsp:cNvSpPr/>
      </dsp:nvSpPr>
      <dsp:spPr>
        <a:xfrm>
          <a:off x="859111" y="1911495"/>
          <a:ext cx="5529578" cy="382164"/>
        </a:xfrm>
        <a:prstGeom prst="rect">
          <a:avLst/>
        </a:prstGeom>
        <a:solidFill>
          <a:schemeClr val="accent5">
            <a:lumMod val="20000"/>
            <a:lumOff val="80000"/>
          </a:schemeClr>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3343"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Automatic Milking – Robotic Test</a:t>
          </a:r>
          <a:endParaRPr lang="en-US" sz="2000" b="1" kern="1200" dirty="0">
            <a:solidFill>
              <a:schemeClr val="tx1"/>
            </a:solidFill>
          </a:endParaRPr>
        </a:p>
      </dsp:txBody>
      <dsp:txXfrm>
        <a:off x="859111" y="1911495"/>
        <a:ext cx="5529578" cy="382164"/>
      </dsp:txXfrm>
    </dsp:sp>
    <dsp:sp modelId="{07F5BC64-20E1-44C0-BDBC-F039C665208D}">
      <dsp:nvSpPr>
        <dsp:cNvPr id="0" name=""/>
        <dsp:cNvSpPr/>
      </dsp:nvSpPr>
      <dsp:spPr>
        <a:xfrm>
          <a:off x="620258" y="1863724"/>
          <a:ext cx="477705" cy="477705"/>
        </a:xfrm>
        <a:prstGeom prst="ellipse">
          <a:avLst/>
        </a:prstGeom>
        <a:solidFill>
          <a:schemeClr val="accent5">
            <a:lumMod val="20000"/>
            <a:lumOff val="8000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3F8AE1-AD5E-47F1-8D27-5E524C4AEE36}">
      <dsp:nvSpPr>
        <dsp:cNvPr id="0" name=""/>
        <dsp:cNvSpPr/>
      </dsp:nvSpPr>
      <dsp:spPr>
        <a:xfrm>
          <a:off x="798557" y="2485078"/>
          <a:ext cx="5590132" cy="382164"/>
        </a:xfrm>
        <a:prstGeom prst="rect">
          <a:avLst/>
        </a:prstGeom>
        <a:solidFill>
          <a:schemeClr val="accent6"/>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3343"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t>Supervised Test with Electronic Meters</a:t>
          </a:r>
          <a:endParaRPr lang="en-US" sz="2000" b="1" kern="1200" dirty="0"/>
        </a:p>
      </dsp:txBody>
      <dsp:txXfrm>
        <a:off x="798557" y="2485078"/>
        <a:ext cx="5590132" cy="382164"/>
      </dsp:txXfrm>
    </dsp:sp>
    <dsp:sp modelId="{58255F84-A280-4C29-AEF2-2CED623088EA}">
      <dsp:nvSpPr>
        <dsp:cNvPr id="0" name=""/>
        <dsp:cNvSpPr/>
      </dsp:nvSpPr>
      <dsp:spPr>
        <a:xfrm>
          <a:off x="559704" y="2437307"/>
          <a:ext cx="477705" cy="477705"/>
        </a:xfrm>
        <a:prstGeom prst="ellipse">
          <a:avLst/>
        </a:prstGeom>
        <a:solidFill>
          <a:schemeClr val="accent2"/>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B82901-DD1A-4614-916D-6816F97AA84D}">
      <dsp:nvSpPr>
        <dsp:cNvPr id="0" name=""/>
        <dsp:cNvSpPr/>
      </dsp:nvSpPr>
      <dsp:spPr>
        <a:xfrm>
          <a:off x="608904" y="3058241"/>
          <a:ext cx="5779785" cy="382164"/>
        </a:xfrm>
        <a:prstGeom prst="rect">
          <a:avLst/>
        </a:prstGeom>
        <a:solidFill>
          <a:schemeClr val="accent6"/>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3343"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t>Unsupervised Test with Electronic Meters</a:t>
          </a:r>
          <a:endParaRPr lang="en-US" sz="2000" b="1" kern="1200" dirty="0"/>
        </a:p>
      </dsp:txBody>
      <dsp:txXfrm>
        <a:off x="608904" y="3058241"/>
        <a:ext cx="5779785" cy="382164"/>
      </dsp:txXfrm>
    </dsp:sp>
    <dsp:sp modelId="{2081F1F2-B07B-4554-B667-6816345E5360}">
      <dsp:nvSpPr>
        <dsp:cNvPr id="0" name=""/>
        <dsp:cNvSpPr/>
      </dsp:nvSpPr>
      <dsp:spPr>
        <a:xfrm>
          <a:off x="370051" y="3010470"/>
          <a:ext cx="477705" cy="477705"/>
        </a:xfrm>
        <a:prstGeom prst="ellipse">
          <a:avLst/>
        </a:prstGeom>
        <a:solidFill>
          <a:schemeClr val="accent2"/>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52CF7B-0245-408B-80BD-FDBE9029D369}">
      <dsp:nvSpPr>
        <dsp:cNvPr id="0" name=""/>
        <dsp:cNvSpPr/>
      </dsp:nvSpPr>
      <dsp:spPr>
        <a:xfrm>
          <a:off x="262820" y="3631824"/>
          <a:ext cx="6125869" cy="382164"/>
        </a:xfrm>
        <a:prstGeom prst="rect">
          <a:avLst/>
        </a:prstGeom>
        <a:solidFill>
          <a:schemeClr val="accent6"/>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3343"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t>Partially Supervised Test with Electronic Meters</a:t>
          </a:r>
          <a:endParaRPr lang="en-US" sz="2000" b="1" kern="1200" dirty="0"/>
        </a:p>
      </dsp:txBody>
      <dsp:txXfrm>
        <a:off x="262820" y="3631824"/>
        <a:ext cx="6125869" cy="382164"/>
      </dsp:txXfrm>
    </dsp:sp>
    <dsp:sp modelId="{A64EFD68-BBF1-4AAE-B9C9-F4EB77448EE3}">
      <dsp:nvSpPr>
        <dsp:cNvPr id="0" name=""/>
        <dsp:cNvSpPr/>
      </dsp:nvSpPr>
      <dsp:spPr>
        <a:xfrm>
          <a:off x="23967" y="3584053"/>
          <a:ext cx="477705" cy="477705"/>
        </a:xfrm>
        <a:prstGeom prst="ellipse">
          <a:avLst/>
        </a:prstGeom>
        <a:solidFill>
          <a:schemeClr val="accent2"/>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sz="quarter" idx="1"/>
          </p:nvPr>
        </p:nvSpPr>
        <p:spPr>
          <a:xfrm>
            <a:off x="5438458" y="0"/>
            <a:ext cx="4160520" cy="365760"/>
          </a:xfrm>
          <a:prstGeom prst="rect">
            <a:avLst/>
          </a:prstGeom>
        </p:spPr>
        <p:txBody>
          <a:bodyPr vert="horz" lIns="96653" tIns="48327" rIns="96653" bIns="48327" rtlCol="0"/>
          <a:lstStyle>
            <a:lvl1pPr algn="r">
              <a:defRPr sz="1200"/>
            </a:lvl1pPr>
          </a:lstStyle>
          <a:p>
            <a:fld id="{9710C112-A15A-44C3-A7DA-F6D6CF4F1083}" type="datetimeFigureOut">
              <a:rPr lang="en-US" smtClean="0"/>
              <a:pPr/>
              <a:t>6/12/2014</a:t>
            </a:fld>
            <a:endParaRPr lang="en-US" dirty="0"/>
          </a:p>
        </p:txBody>
      </p:sp>
      <p:sp>
        <p:nvSpPr>
          <p:cNvPr id="4" name="Footer Placeholder 3"/>
          <p:cNvSpPr>
            <a:spLocks noGrp="1"/>
          </p:cNvSpPr>
          <p:nvPr>
            <p:ph type="ftr" sz="quarter" idx="2"/>
          </p:nvPr>
        </p:nvSpPr>
        <p:spPr>
          <a:xfrm>
            <a:off x="0" y="6948171"/>
            <a:ext cx="4160520" cy="365760"/>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5438458" y="6948171"/>
            <a:ext cx="4160520" cy="365760"/>
          </a:xfrm>
          <a:prstGeom prst="rect">
            <a:avLst/>
          </a:prstGeom>
        </p:spPr>
        <p:txBody>
          <a:bodyPr vert="horz" lIns="96653" tIns="48327" rIns="96653" bIns="48327" rtlCol="0" anchor="b"/>
          <a:lstStyle>
            <a:lvl1pPr algn="r">
              <a:defRPr sz="1200"/>
            </a:lvl1pPr>
          </a:lstStyle>
          <a:p>
            <a:fld id="{0350111F-5883-4C52-B9AB-28768618C7A2}" type="slidenum">
              <a:rPr lang="en-US" smtClean="0"/>
              <a:pPr/>
              <a:t>‹#›</a:t>
            </a:fld>
            <a:endParaRPr lang="en-US" dirty="0"/>
          </a:p>
        </p:txBody>
      </p:sp>
    </p:spTree>
    <p:extLst>
      <p:ext uri="{BB962C8B-B14F-4D97-AF65-F5344CB8AC3E}">
        <p14:creationId xmlns:p14="http://schemas.microsoft.com/office/powerpoint/2010/main" val="28065298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5438458" y="0"/>
            <a:ext cx="4160520" cy="365760"/>
          </a:xfrm>
          <a:prstGeom prst="rect">
            <a:avLst/>
          </a:prstGeom>
        </p:spPr>
        <p:txBody>
          <a:bodyPr vert="horz" lIns="96653" tIns="48327" rIns="96653" bIns="48327" rtlCol="0"/>
          <a:lstStyle>
            <a:lvl1pPr algn="r">
              <a:defRPr sz="1200"/>
            </a:lvl1pPr>
          </a:lstStyle>
          <a:p>
            <a:fld id="{B2A04988-E16B-4722-8805-C5E75889D5DA}" type="datetimeFigureOut">
              <a:rPr lang="en-US" smtClean="0"/>
              <a:pPr/>
              <a:t>6/12/2014</a:t>
            </a:fld>
            <a:endParaRPr lang="en-US" dirty="0"/>
          </a:p>
        </p:txBody>
      </p:sp>
      <p:sp>
        <p:nvSpPr>
          <p:cNvPr id="4" name="Slide Image Placeholder 3"/>
          <p:cNvSpPr>
            <a:spLocks noGrp="1" noRot="1" noChangeAspect="1"/>
          </p:cNvSpPr>
          <p:nvPr>
            <p:ph type="sldImg" idx="2"/>
          </p:nvPr>
        </p:nvSpPr>
        <p:spPr>
          <a:xfrm>
            <a:off x="2971800" y="547688"/>
            <a:ext cx="3657600" cy="274320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53" tIns="48327" rIns="96653" bIns="483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1"/>
            <a:ext cx="4160520" cy="3657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53" tIns="48327" rIns="96653" bIns="48327" rtlCol="0" anchor="b"/>
          <a:lstStyle>
            <a:lvl1pPr algn="r">
              <a:defRPr sz="1200"/>
            </a:lvl1pPr>
          </a:lstStyle>
          <a:p>
            <a:fld id="{62EBEF34-46DB-442A-8F21-C06A07EBE628}" type="slidenum">
              <a:rPr lang="en-US" smtClean="0"/>
              <a:pPr/>
              <a:t>‹#›</a:t>
            </a:fld>
            <a:endParaRPr lang="en-US" dirty="0"/>
          </a:p>
        </p:txBody>
      </p:sp>
    </p:spTree>
    <p:extLst>
      <p:ext uri="{BB962C8B-B14F-4D97-AF65-F5344CB8AC3E}">
        <p14:creationId xmlns:p14="http://schemas.microsoft.com/office/powerpoint/2010/main" val="1234028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52D8856-1FE4-47CC-B0CA-ED2FD9541283}" type="slidenum">
              <a:rPr lang="en-US" altLang="en-US" smtClean="0"/>
              <a:pPr eaLnBrk="1" fontAlgn="base" hangingPunct="1">
                <a:spcBef>
                  <a:spcPct val="0"/>
                </a:spcBef>
                <a:spcAft>
                  <a:spcPct val="0"/>
                </a:spcAft>
              </a:pPr>
              <a:t>1</a:t>
            </a:fld>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D62F2E-BCBB-43A6-8CB2-6B38FC5486E3}"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D62F2E-BCBB-43A6-8CB2-6B38FC5486E3}"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D62F2E-BCBB-43A6-8CB2-6B38FC5486E3}"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D62F2E-BCBB-43A6-8CB2-6B38FC5486E3}"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D62F2E-BCBB-43A6-8CB2-6B38FC5486E3}"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D62F2E-BCBB-43A6-8CB2-6B38FC5486E3}"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D62F2E-BCBB-43A6-8CB2-6B38FC5486E3}" type="slidenum">
              <a:rPr lang="en-US" smtClean="0"/>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D62F2E-BCBB-43A6-8CB2-6B38FC5486E3}"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D62F2E-BCBB-43A6-8CB2-6B38FC5486E3}"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D62F2E-BCBB-43A6-8CB2-6B38FC5486E3}"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D62F2E-BCBB-43A6-8CB2-6B38FC5486E3}"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D62F2E-BCBB-43A6-8CB2-6B38FC5486E3}"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D62F2E-BCBB-43A6-8CB2-6B38FC5486E3}"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D62F2E-BCBB-43A6-8CB2-6B38FC5486E3}"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D62F2E-BCBB-43A6-8CB2-6B38FC5486E3}"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rgbClr val="000066"/>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rgbClr val="000066"/>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5">
                <a:lumMod val="7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chemeClr val="accent3"/>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a:xfrm>
            <a:off x="6727032" y="6407944"/>
            <a:ext cx="1920240" cy="365760"/>
          </a:xfrm>
          <a:prstGeom prst="rect">
            <a:avLst/>
          </a:prstGeom>
        </p:spPr>
        <p:txBody>
          <a:bodyPr/>
          <a:lstStyle>
            <a:lvl1pPr>
              <a:defRPr>
                <a:solidFill>
                  <a:srgbClr val="FFFFFF"/>
                </a:solidFill>
              </a:defRPr>
            </a:lvl1pPr>
            <a:extLst/>
          </a:lstStyle>
          <a:p>
            <a:fld id="{F22A589A-85F3-480D-96AE-F432BC110D16}" type="datetimeFigureOut">
              <a:rPr lang="en-US" smtClean="0"/>
              <a:pPr/>
              <a:t>6/12/2014</a:t>
            </a:fld>
            <a:endParaRPr lang="en-US" dirty="0"/>
          </a:p>
        </p:txBody>
      </p:sp>
      <p:sp>
        <p:nvSpPr>
          <p:cNvPr id="19" name="Footer Placeholder 18"/>
          <p:cNvSpPr>
            <a:spLocks noGrp="1"/>
          </p:cNvSpPr>
          <p:nvPr>
            <p:ph type="ftr" sz="quarter" idx="11"/>
          </p:nvPr>
        </p:nvSpPr>
        <p:spPr>
          <a:xfrm>
            <a:off x="4380072" y="6407944"/>
            <a:ext cx="2350681" cy="365125"/>
          </a:xfrm>
          <a:prstGeom prst="rect">
            <a:avLst/>
          </a:prstGeom>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0D155AE-76B6-4FFC-8E9D-85FA3D335352}"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fld id="{F22A589A-85F3-480D-96AE-F432BC110D16}" type="datetimeFigureOut">
              <a:rPr lang="en-US" smtClean="0"/>
              <a:pPr/>
              <a:t>6/12/2014</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0D155AE-76B6-4FFC-8E9D-85FA3D33535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fld id="{F22A589A-85F3-480D-96AE-F432BC110D16}" type="datetimeFigureOut">
              <a:rPr lang="en-US" smtClean="0"/>
              <a:pPr/>
              <a:t>6/12/2014</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0D155AE-76B6-4FFC-8E9D-85FA3D33535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extLst/>
          </a:lstStyle>
          <a:p>
            <a:fld id="{20D155AE-76B6-4FFC-8E9D-85FA3D335352}"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fld id="{F22A589A-85F3-480D-96AE-F432BC110D16}" type="datetimeFigureOut">
              <a:rPr lang="en-US" smtClean="0"/>
              <a:pPr/>
              <a:t>6/12/2014</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0D155AE-76B6-4FFC-8E9D-85FA3D335352}"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fld id="{F22A589A-85F3-480D-96AE-F432BC110D16}" type="datetimeFigureOut">
              <a:rPr lang="en-US" smtClean="0"/>
              <a:pPr/>
              <a:t>6/12/2014</a:t>
            </a:fld>
            <a:endParaRPr 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0D155AE-76B6-4FFC-8E9D-85FA3D335352}"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6727032" y="6407944"/>
            <a:ext cx="1920240" cy="365760"/>
          </a:xfrm>
          <a:prstGeom prst="rect">
            <a:avLst/>
          </a:prstGeom>
        </p:spPr>
        <p:txBody>
          <a:bodyPr/>
          <a:lstStyle>
            <a:extLst/>
          </a:lstStyle>
          <a:p>
            <a:fld id="{F22A589A-85F3-480D-96AE-F432BC110D16}" type="datetimeFigureOut">
              <a:rPr lang="en-US" smtClean="0"/>
              <a:pPr/>
              <a:t>6/12/2014</a:t>
            </a:fld>
            <a:endParaRPr lang="en-US" dirty="0"/>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20D155AE-76B6-4FFC-8E9D-85FA3D33535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extLst/>
          </a:lstStyle>
          <a:p>
            <a:fld id="{F22A589A-85F3-480D-96AE-F432BC110D16}" type="datetimeFigureOut">
              <a:rPr lang="en-US" smtClean="0"/>
              <a:pPr/>
              <a:t>6/12/2014</a:t>
            </a:fld>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20D155AE-76B6-4FFC-8E9D-85FA3D335352}"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extLst/>
          </a:lstStyle>
          <a:p>
            <a:fld id="{20D155AE-76B6-4FFC-8E9D-85FA3D33535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0D155AE-76B6-4FFC-8E9D-85FA3D335352}" type="slidenum">
              <a:rPr lang="en-US" smtClean="0"/>
              <a:pPr/>
              <a:t>‹#›</a:t>
            </a:fld>
            <a:endParaRPr lang="en-US" dirty="0"/>
          </a:p>
        </p:txBody>
      </p:sp>
      <p:sp>
        <p:nvSpPr>
          <p:cNvPr id="8" name="Footer Placeholder 2"/>
          <p:cNvSpPr txBox="1">
            <a:spLocks/>
          </p:cNvSpPr>
          <p:nvPr userDrawn="1"/>
        </p:nvSpPr>
        <p:spPr>
          <a:xfrm>
            <a:off x="4380072" y="6407944"/>
            <a:ext cx="4230528" cy="365125"/>
          </a:xfrm>
          <a:prstGeom prst="rect">
            <a:avLst/>
          </a:prstGeom>
        </p:spPr>
        <p:txBody>
          <a:bodyPr vert="horz" anchor="b"/>
          <a:lstStyle>
            <a:extLs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WHY IS QC IMPORTANT TO DAIRY INDUSTRY – SIEVERT 2010</a:t>
            </a:r>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a:xfrm>
            <a:off x="6727032" y="6407944"/>
            <a:ext cx="1920240" cy="365760"/>
          </a:xfrm>
          <a:prstGeom prst="rect">
            <a:avLst/>
          </a:prstGeom>
        </p:spPr>
        <p:txBody>
          <a:bodyPr/>
          <a:lstStyle>
            <a:lvl1pPr>
              <a:defRPr>
                <a:solidFill>
                  <a:schemeClr val="tx1"/>
                </a:solidFill>
              </a:defRPr>
            </a:lvl1pPr>
            <a:extLst/>
          </a:lstStyle>
          <a:p>
            <a:fld id="{F22A589A-85F3-480D-96AE-F432BC110D16}" type="datetimeFigureOut">
              <a:rPr lang="en-US" smtClean="0"/>
              <a:pPr/>
              <a:t>6/12/2014</a:t>
            </a:fld>
            <a:endParaRPr 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0D155AE-76B6-4FFC-8E9D-85FA3D335352}"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5">
              <a:lumMod val="7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0" y="5777132"/>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0D155AE-76B6-4FFC-8E9D-85FA3D335352}" type="slidenum">
              <a:rPr lang="en-US" smtClean="0"/>
              <a:pPr/>
              <a:t>‹#›</a:t>
            </a:fld>
            <a:endParaRPr lang="en-US" dirty="0"/>
          </a:p>
        </p:txBody>
      </p:sp>
      <p:pic>
        <p:nvPicPr>
          <p:cNvPr id="11" name="Picture 10" descr="qcs.jpg"/>
          <p:cNvPicPr>
            <a:picLocks noChangeAspect="1"/>
          </p:cNvPicPr>
          <p:nvPr userDrawn="1"/>
        </p:nvPicPr>
        <p:blipFill>
          <a:blip r:embed="rId14" cstate="print"/>
          <a:stretch>
            <a:fillRect/>
          </a:stretch>
        </p:blipFill>
        <p:spPr>
          <a:xfrm>
            <a:off x="76200" y="6172200"/>
            <a:ext cx="1042736" cy="6096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1" latinLnBrk="0" hangingPunct="1">
        <a:spcBef>
          <a:spcPct val="0"/>
        </a:spcBef>
        <a:buNone/>
        <a:defRPr kumimoji="0" sz="4100" b="1" kern="1200">
          <a:solidFill>
            <a:schemeClr val="tx1"/>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qc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410200"/>
            <a:ext cx="23431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4"/>
          <p:cNvSpPr>
            <a:spLocks noChangeArrowheads="1"/>
          </p:cNvSpPr>
          <p:nvPr/>
        </p:nvSpPr>
        <p:spPr bwMode="auto">
          <a:xfrm>
            <a:off x="3581400" y="5867400"/>
            <a:ext cx="533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Century Gothic"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entury Gothic"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entury Gothic"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entury Gothic"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entury Gothic"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entury Gothic"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entury Gothic"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entury Gothic"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entury Gothic" pitchFamily="34" charset="0"/>
              </a:defRPr>
            </a:lvl9pPr>
          </a:lstStyle>
          <a:p>
            <a:pPr algn="r" eaLnBrk="1" hangingPunct="1">
              <a:spcBef>
                <a:spcPct val="0"/>
              </a:spcBef>
              <a:buClrTx/>
              <a:buSzTx/>
              <a:buFontTx/>
              <a:buNone/>
            </a:pPr>
            <a:endParaRPr lang="en-US" altLang="en-US" sz="1800" b="1" dirty="0">
              <a:solidFill>
                <a:schemeClr val="bg1"/>
              </a:solidFill>
            </a:endParaRPr>
          </a:p>
        </p:txBody>
      </p:sp>
      <p:sp>
        <p:nvSpPr>
          <p:cNvPr id="10244" name="Text Box 5"/>
          <p:cNvSpPr txBox="1">
            <a:spLocks noChangeArrowheads="1"/>
          </p:cNvSpPr>
          <p:nvPr/>
        </p:nvSpPr>
        <p:spPr bwMode="auto">
          <a:xfrm>
            <a:off x="152400" y="287338"/>
            <a:ext cx="883920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eaLnBrk="0" hangingPunct="0">
              <a:defRPr>
                <a:solidFill>
                  <a:schemeClr val="tx1"/>
                </a:solidFill>
                <a:latin typeface="Arial" charset="0"/>
              </a:defRPr>
            </a:lvl5pPr>
            <a:lvl6pPr eaLnBrk="0" fontAlgn="base" hangingPunct="0">
              <a:spcBef>
                <a:spcPct val="0"/>
              </a:spcBef>
              <a:spcAft>
                <a:spcPct val="0"/>
              </a:spcAft>
              <a:defRPr>
                <a:solidFill>
                  <a:schemeClr val="tx1"/>
                </a:solidFill>
                <a:latin typeface="Arial" charset="0"/>
              </a:defRPr>
            </a:lvl6pPr>
            <a:lvl7pPr eaLnBrk="0" fontAlgn="base" hangingPunct="0">
              <a:spcBef>
                <a:spcPct val="0"/>
              </a:spcBef>
              <a:spcAft>
                <a:spcPct val="0"/>
              </a:spcAft>
              <a:defRPr>
                <a:solidFill>
                  <a:schemeClr val="tx1"/>
                </a:solidFill>
                <a:latin typeface="Arial" charset="0"/>
              </a:defRPr>
            </a:lvl7pPr>
            <a:lvl8pPr eaLnBrk="0" fontAlgn="base" hangingPunct="0">
              <a:spcBef>
                <a:spcPct val="0"/>
              </a:spcBef>
              <a:spcAft>
                <a:spcPct val="0"/>
              </a:spcAft>
              <a:defRPr>
                <a:solidFill>
                  <a:schemeClr val="tx1"/>
                </a:solidFill>
                <a:latin typeface="Arial" charset="0"/>
              </a:defRPr>
            </a:lvl8pPr>
            <a:lvl9pPr eaLnBrk="0" fontAlgn="base" hangingPunct="0">
              <a:spcBef>
                <a:spcPct val="0"/>
              </a:spcBef>
              <a:spcAft>
                <a:spcPct val="0"/>
              </a:spcAft>
              <a:defRPr>
                <a:solidFill>
                  <a:schemeClr val="tx1"/>
                </a:solidFill>
                <a:latin typeface="Arial" charset="0"/>
              </a:defRPr>
            </a:lvl9pPr>
          </a:lstStyle>
          <a:p>
            <a:pPr lvl="4" algn="r" eaLnBrk="1" hangingPunct="1">
              <a:defRPr/>
            </a:pPr>
            <a:r>
              <a:rPr lang="en-US" altLang="en-US" sz="3600" b="1" dirty="0" smtClean="0">
                <a:solidFill>
                  <a:srgbClr val="292929"/>
                </a:solidFill>
                <a:latin typeface="+mj-lt"/>
              </a:rPr>
              <a:t>Understanding the</a:t>
            </a:r>
          </a:p>
          <a:p>
            <a:pPr lvl="4" algn="r" eaLnBrk="1" hangingPunct="1">
              <a:defRPr/>
            </a:pPr>
            <a:r>
              <a:rPr lang="en-US" altLang="en-US" sz="3600" b="1" dirty="0" smtClean="0">
                <a:solidFill>
                  <a:srgbClr val="292929"/>
                </a:solidFill>
                <a:latin typeface="+mj-lt"/>
              </a:rPr>
              <a:t> National Dairy Herd Improvement Program</a:t>
            </a:r>
          </a:p>
          <a:p>
            <a:pPr lvl="4" algn="r" eaLnBrk="1" hangingPunct="1">
              <a:defRPr/>
            </a:pPr>
            <a:endParaRPr lang="en-US" altLang="en-US" sz="3600" b="1" dirty="0" smtClean="0">
              <a:solidFill>
                <a:srgbClr val="292929"/>
              </a:solidFill>
              <a:latin typeface="+mj-lt"/>
            </a:endParaRPr>
          </a:p>
          <a:p>
            <a:pPr lvl="4" algn="r" eaLnBrk="1" hangingPunct="1">
              <a:defRPr/>
            </a:pPr>
            <a:r>
              <a:rPr lang="en-US" altLang="en-US" sz="3600" b="1" i="1" dirty="0" smtClean="0">
                <a:solidFill>
                  <a:srgbClr val="292929"/>
                </a:solidFill>
                <a:latin typeface="+mj-lt"/>
              </a:rPr>
              <a:t> </a:t>
            </a:r>
            <a:r>
              <a:rPr lang="en-US" altLang="en-US" sz="3600" b="1" i="1" dirty="0" smtClean="0">
                <a:latin typeface="+mj-lt"/>
              </a:rPr>
              <a:t>Uniform Operating Procedures</a:t>
            </a:r>
          </a:p>
          <a:p>
            <a:pPr lvl="4" algn="r" eaLnBrk="1" hangingPunct="1">
              <a:defRPr/>
            </a:pPr>
            <a:r>
              <a:rPr lang="en-US" altLang="en-US" sz="2000" b="1" i="1" dirty="0" smtClean="0">
                <a:solidFill>
                  <a:srgbClr val="292929"/>
                </a:solidFill>
                <a:latin typeface="+mj-lt"/>
              </a:rPr>
              <a:t>(Code of Ethics &amp; Uniform Data Collection Procedures)</a:t>
            </a:r>
          </a:p>
          <a:p>
            <a:pPr lvl="4" algn="r" eaLnBrk="1" hangingPunct="1">
              <a:defRPr/>
            </a:pPr>
            <a:endParaRPr lang="en-US" altLang="en-US" sz="3200" b="1" dirty="0" smtClean="0">
              <a:latin typeface="+mj-lt"/>
            </a:endParaRPr>
          </a:p>
          <a:p>
            <a:pPr algn="r" eaLnBrk="1" hangingPunct="1">
              <a:defRPr/>
            </a:pPr>
            <a:endParaRPr lang="en-US" altLang="en-US" sz="4000" b="1" dirty="0" smtClean="0">
              <a:latin typeface="+mj-lt"/>
            </a:endParaRPr>
          </a:p>
          <a:p>
            <a:pPr lvl="4" eaLnBrk="1" hangingPunct="1">
              <a:defRPr/>
            </a:pPr>
            <a:endParaRPr lang="en-US" altLang="en-US" sz="2400" dirty="0" smtClean="0">
              <a:latin typeface="+mj-lt"/>
            </a:endParaRPr>
          </a:p>
          <a:p>
            <a:pPr lvl="4" eaLnBrk="1" hangingPunct="1">
              <a:defRPr/>
            </a:pPr>
            <a:endParaRPr lang="en-US" altLang="en-US" sz="2400" dirty="0" smtClean="0"/>
          </a:p>
          <a:p>
            <a:pPr lvl="4" eaLnBrk="1" hangingPunct="1">
              <a:defRPr/>
            </a:pPr>
            <a:endParaRPr lang="en-US" altLang="en-US" sz="2400" dirty="0" smtClean="0"/>
          </a:p>
          <a:p>
            <a:pPr lvl="4" eaLnBrk="1" hangingPunct="1">
              <a:defRPr/>
            </a:pPr>
            <a:endParaRPr lang="en-US" altLang="en-US" sz="2400" dirty="0" smtClean="0"/>
          </a:p>
          <a:p>
            <a:pPr lvl="4" eaLnBrk="1" hangingPunct="1">
              <a:defRPr/>
            </a:pPr>
            <a:endParaRPr lang="en-US" altLang="en-US" sz="2400" dirty="0" smtClean="0"/>
          </a:p>
        </p:txBody>
      </p:sp>
      <p:sp>
        <p:nvSpPr>
          <p:cNvPr id="2" name="Rectangle 1"/>
          <p:cNvSpPr/>
          <p:nvPr/>
        </p:nvSpPr>
        <p:spPr>
          <a:xfrm>
            <a:off x="3505200" y="6412468"/>
            <a:ext cx="5486400" cy="369332"/>
          </a:xfrm>
          <a:prstGeom prst="rect">
            <a:avLst/>
          </a:prstGeom>
        </p:spPr>
        <p:txBody>
          <a:bodyPr wrap="square">
            <a:spAutoFit/>
          </a:bodyPr>
          <a:lstStyle/>
          <a:p>
            <a:pPr algn="r" eaLnBrk="1" hangingPunct="1">
              <a:defRPr/>
            </a:pPr>
            <a:r>
              <a:rPr lang="en-US" altLang="en-US" b="1" dirty="0"/>
              <a:t>				</a:t>
            </a:r>
            <a:r>
              <a:rPr lang="en-US" altLang="en-US" b="1" dirty="0" smtClean="0">
                <a:solidFill>
                  <a:schemeClr val="bg1"/>
                </a:solidFill>
              </a:rPr>
              <a:t>April 2014</a:t>
            </a:r>
            <a:endParaRPr lang="en-US" altLang="en-US" b="1" dirty="0">
              <a:solidFill>
                <a:schemeClr val="bg1"/>
              </a:solidFill>
            </a:endParaRPr>
          </a:p>
        </p:txBody>
      </p:sp>
    </p:spTree>
    <p:extLst>
      <p:ext uri="{BB962C8B-B14F-4D97-AF65-F5344CB8AC3E}">
        <p14:creationId xmlns:p14="http://schemas.microsoft.com/office/powerpoint/2010/main" val="1247297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9600" y="304800"/>
            <a:ext cx="7848600" cy="1164031"/>
            <a:chOff x="609595" y="2133602"/>
            <a:chExt cx="3200399" cy="1164031"/>
          </a:xfrm>
        </p:grpSpPr>
        <p:sp>
          <p:nvSpPr>
            <p:cNvPr id="6" name="Rounded Rectangle 5"/>
            <p:cNvSpPr/>
            <p:nvPr/>
          </p:nvSpPr>
          <p:spPr>
            <a:xfrm>
              <a:off x="609595" y="2133602"/>
              <a:ext cx="3200399" cy="1164031"/>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Rounded Rectangle 4"/>
            <p:cNvSpPr/>
            <p:nvPr/>
          </p:nvSpPr>
          <p:spPr>
            <a:xfrm>
              <a:off x="666418" y="2190425"/>
              <a:ext cx="3086753" cy="1050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b="1" dirty="0" smtClean="0"/>
                <a:t>DHI Technicians &amp; Sample Takers</a:t>
              </a:r>
              <a:endParaRPr lang="en-US" sz="3200" b="1" kern="1200" dirty="0"/>
            </a:p>
          </p:txBody>
        </p:sp>
      </p:grpSp>
      <p:graphicFrame>
        <p:nvGraphicFramePr>
          <p:cNvPr id="4" name="Diagram 3"/>
          <p:cNvGraphicFramePr/>
          <p:nvPr>
            <p:extLst>
              <p:ext uri="{D42A27DB-BD31-4B8C-83A1-F6EECF244321}">
                <p14:modId xmlns:p14="http://schemas.microsoft.com/office/powerpoint/2010/main" val="1602383746"/>
              </p:ext>
            </p:extLst>
          </p:nvPr>
        </p:nvGraphicFramePr>
        <p:xfrm>
          <a:off x="640934" y="1443342"/>
          <a:ext cx="7817265" cy="4805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3389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9600" y="304800"/>
            <a:ext cx="7848600" cy="1164031"/>
            <a:chOff x="609595" y="2133602"/>
            <a:chExt cx="3200399" cy="1164031"/>
          </a:xfrm>
        </p:grpSpPr>
        <p:sp>
          <p:nvSpPr>
            <p:cNvPr id="6" name="Rounded Rectangle 5"/>
            <p:cNvSpPr/>
            <p:nvPr/>
          </p:nvSpPr>
          <p:spPr>
            <a:xfrm>
              <a:off x="609595" y="2133602"/>
              <a:ext cx="3200399" cy="1164031"/>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Rounded Rectangle 4"/>
            <p:cNvSpPr/>
            <p:nvPr/>
          </p:nvSpPr>
          <p:spPr>
            <a:xfrm>
              <a:off x="666418" y="2190425"/>
              <a:ext cx="3086753" cy="1050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b="1" dirty="0" smtClean="0"/>
                <a:t>Data Collection Procedures</a:t>
              </a:r>
              <a:endParaRPr lang="en-US" sz="3200" b="1" kern="1200" dirty="0"/>
            </a:p>
          </p:txBody>
        </p:sp>
      </p:grpSp>
      <p:sp>
        <p:nvSpPr>
          <p:cNvPr id="9" name="Rectangle 8"/>
          <p:cNvSpPr/>
          <p:nvPr/>
        </p:nvSpPr>
        <p:spPr>
          <a:xfrm>
            <a:off x="4500621" y="2198555"/>
            <a:ext cx="1031617" cy="5546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2204441" y="2983176"/>
            <a:ext cx="998339" cy="5546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Freeform 14"/>
          <p:cNvSpPr/>
          <p:nvPr/>
        </p:nvSpPr>
        <p:spPr>
          <a:xfrm>
            <a:off x="4500621" y="3767796"/>
            <a:ext cx="1031617" cy="554632"/>
          </a:xfrm>
          <a:custGeom>
            <a:avLst/>
            <a:gdLst>
              <a:gd name="connsiteX0" fmla="*/ 0 w 1031617"/>
              <a:gd name="connsiteY0" fmla="*/ 0 h 554632"/>
              <a:gd name="connsiteX1" fmla="*/ 1031617 w 1031617"/>
              <a:gd name="connsiteY1" fmla="*/ 0 h 554632"/>
              <a:gd name="connsiteX2" fmla="*/ 1031617 w 1031617"/>
              <a:gd name="connsiteY2" fmla="*/ 554632 h 554632"/>
              <a:gd name="connsiteX3" fmla="*/ 0 w 1031617"/>
              <a:gd name="connsiteY3" fmla="*/ 554632 h 554632"/>
              <a:gd name="connsiteX4" fmla="*/ 0 w 1031617"/>
              <a:gd name="connsiteY4" fmla="*/ 0 h 554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617" h="554632">
                <a:moveTo>
                  <a:pt x="0" y="0"/>
                </a:moveTo>
                <a:lnTo>
                  <a:pt x="1031617" y="0"/>
                </a:lnTo>
                <a:lnTo>
                  <a:pt x="1031617" y="554632"/>
                </a:lnTo>
                <a:lnTo>
                  <a:pt x="0" y="5546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l" defTabSz="266700">
              <a:lnSpc>
                <a:spcPct val="90000"/>
              </a:lnSpc>
              <a:spcBef>
                <a:spcPct val="0"/>
              </a:spcBef>
              <a:spcAft>
                <a:spcPct val="35000"/>
              </a:spcAft>
            </a:pPr>
            <a:endParaRPr lang="en-US" sz="600" kern="1200" dirty="0"/>
          </a:p>
        </p:txBody>
      </p:sp>
      <p:sp>
        <p:nvSpPr>
          <p:cNvPr id="18" name="Rectangle 17"/>
          <p:cNvSpPr/>
          <p:nvPr/>
        </p:nvSpPr>
        <p:spPr>
          <a:xfrm>
            <a:off x="2204441" y="4552417"/>
            <a:ext cx="998339" cy="5546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angle 20"/>
          <p:cNvSpPr/>
          <p:nvPr/>
        </p:nvSpPr>
        <p:spPr>
          <a:xfrm>
            <a:off x="4500621" y="5337037"/>
            <a:ext cx="1031617" cy="5546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24" name="Diagram 23"/>
          <p:cNvGraphicFramePr/>
          <p:nvPr>
            <p:extLst>
              <p:ext uri="{D42A27DB-BD31-4B8C-83A1-F6EECF244321}">
                <p14:modId xmlns:p14="http://schemas.microsoft.com/office/powerpoint/2010/main" val="39737377"/>
              </p:ext>
            </p:extLst>
          </p:nvPr>
        </p:nvGraphicFramePr>
        <p:xfrm>
          <a:off x="1676400" y="2057400"/>
          <a:ext cx="6477000" cy="4205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TextBox 24"/>
          <p:cNvSpPr txBox="1"/>
          <p:nvPr/>
        </p:nvSpPr>
        <p:spPr>
          <a:xfrm>
            <a:off x="605327" y="1600200"/>
            <a:ext cx="6720109" cy="461665"/>
          </a:xfrm>
          <a:prstGeom prst="rect">
            <a:avLst/>
          </a:prstGeom>
          <a:noFill/>
        </p:spPr>
        <p:txBody>
          <a:bodyPr wrap="none" rtlCol="0">
            <a:spAutoFit/>
          </a:bodyPr>
          <a:lstStyle/>
          <a:p>
            <a:r>
              <a:rPr lang="en-US" sz="2400" b="1" u="sng" dirty="0" smtClean="0"/>
              <a:t>Proper Collection of Milk Weights &amp; Samples</a:t>
            </a:r>
            <a:endParaRPr lang="en-US" sz="2400" b="1" u="sng" dirty="0"/>
          </a:p>
        </p:txBody>
      </p:sp>
    </p:spTree>
    <p:extLst>
      <p:ext uri="{BB962C8B-B14F-4D97-AF65-F5344CB8AC3E}">
        <p14:creationId xmlns:p14="http://schemas.microsoft.com/office/powerpoint/2010/main" val="48958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9600" y="304800"/>
            <a:ext cx="7848600" cy="1164031"/>
            <a:chOff x="609595" y="2133602"/>
            <a:chExt cx="3200399" cy="1164031"/>
          </a:xfrm>
        </p:grpSpPr>
        <p:sp>
          <p:nvSpPr>
            <p:cNvPr id="6" name="Rounded Rectangle 5"/>
            <p:cNvSpPr/>
            <p:nvPr/>
          </p:nvSpPr>
          <p:spPr>
            <a:xfrm>
              <a:off x="609595" y="2133602"/>
              <a:ext cx="3200399" cy="1164031"/>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Rounded Rectangle 4"/>
            <p:cNvSpPr/>
            <p:nvPr/>
          </p:nvSpPr>
          <p:spPr>
            <a:xfrm>
              <a:off x="666418" y="2190425"/>
              <a:ext cx="3086753" cy="1050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b="1" dirty="0" smtClean="0"/>
                <a:t>Standard Equipment</a:t>
              </a:r>
              <a:endParaRPr lang="en-US" sz="3200" b="1" kern="1200" dirty="0"/>
            </a:p>
          </p:txBody>
        </p:sp>
      </p:grpSp>
      <p:sp>
        <p:nvSpPr>
          <p:cNvPr id="9" name="Rectangle 8"/>
          <p:cNvSpPr/>
          <p:nvPr/>
        </p:nvSpPr>
        <p:spPr>
          <a:xfrm>
            <a:off x="4500621" y="2198555"/>
            <a:ext cx="1031617" cy="5546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2204441" y="2983176"/>
            <a:ext cx="998339" cy="5546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Freeform 14"/>
          <p:cNvSpPr/>
          <p:nvPr/>
        </p:nvSpPr>
        <p:spPr>
          <a:xfrm>
            <a:off x="4500621" y="3767796"/>
            <a:ext cx="1031617" cy="554632"/>
          </a:xfrm>
          <a:custGeom>
            <a:avLst/>
            <a:gdLst>
              <a:gd name="connsiteX0" fmla="*/ 0 w 1031617"/>
              <a:gd name="connsiteY0" fmla="*/ 0 h 554632"/>
              <a:gd name="connsiteX1" fmla="*/ 1031617 w 1031617"/>
              <a:gd name="connsiteY1" fmla="*/ 0 h 554632"/>
              <a:gd name="connsiteX2" fmla="*/ 1031617 w 1031617"/>
              <a:gd name="connsiteY2" fmla="*/ 554632 h 554632"/>
              <a:gd name="connsiteX3" fmla="*/ 0 w 1031617"/>
              <a:gd name="connsiteY3" fmla="*/ 554632 h 554632"/>
              <a:gd name="connsiteX4" fmla="*/ 0 w 1031617"/>
              <a:gd name="connsiteY4" fmla="*/ 0 h 554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617" h="554632">
                <a:moveTo>
                  <a:pt x="0" y="0"/>
                </a:moveTo>
                <a:lnTo>
                  <a:pt x="1031617" y="0"/>
                </a:lnTo>
                <a:lnTo>
                  <a:pt x="1031617" y="554632"/>
                </a:lnTo>
                <a:lnTo>
                  <a:pt x="0" y="5546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l" defTabSz="266700">
              <a:lnSpc>
                <a:spcPct val="90000"/>
              </a:lnSpc>
              <a:spcBef>
                <a:spcPct val="0"/>
              </a:spcBef>
              <a:spcAft>
                <a:spcPct val="35000"/>
              </a:spcAft>
            </a:pPr>
            <a:endParaRPr lang="en-US" sz="600" kern="1200" dirty="0"/>
          </a:p>
        </p:txBody>
      </p:sp>
      <p:sp>
        <p:nvSpPr>
          <p:cNvPr id="18" name="Rectangle 17"/>
          <p:cNvSpPr/>
          <p:nvPr/>
        </p:nvSpPr>
        <p:spPr>
          <a:xfrm>
            <a:off x="2204441" y="4552417"/>
            <a:ext cx="998339" cy="5546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angle 20"/>
          <p:cNvSpPr/>
          <p:nvPr/>
        </p:nvSpPr>
        <p:spPr>
          <a:xfrm>
            <a:off x="4500621" y="5337037"/>
            <a:ext cx="1031617" cy="5546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 name="Text Placeholder 2"/>
          <p:cNvSpPr>
            <a:spLocks noGrp="1"/>
          </p:cNvSpPr>
          <p:nvPr>
            <p:ph type="body" idx="1"/>
          </p:nvPr>
        </p:nvSpPr>
        <p:spPr>
          <a:xfrm>
            <a:off x="609600" y="3005796"/>
            <a:ext cx="4040188" cy="762000"/>
          </a:xfrm>
          <a:solidFill>
            <a:schemeClr val="accent5">
              <a:lumMod val="20000"/>
              <a:lumOff val="80000"/>
            </a:schemeClr>
          </a:solidFill>
        </p:spPr>
        <p:txBody>
          <a:bodyPr>
            <a:normAutofit/>
          </a:bodyPr>
          <a:lstStyle/>
          <a:p>
            <a:r>
              <a:rPr lang="en-US" sz="2000" b="1" dirty="0" smtClean="0">
                <a:solidFill>
                  <a:schemeClr val="tx1"/>
                </a:solidFill>
              </a:rPr>
              <a:t>DHI Field Service Equipment</a:t>
            </a:r>
            <a:endParaRPr lang="en-US" sz="2000" b="1" dirty="0">
              <a:solidFill>
                <a:schemeClr val="tx1"/>
              </a:solidFill>
            </a:endParaRPr>
          </a:p>
        </p:txBody>
      </p:sp>
      <p:sp>
        <p:nvSpPr>
          <p:cNvPr id="4" name="Content Placeholder 3"/>
          <p:cNvSpPr>
            <a:spLocks noGrp="1"/>
          </p:cNvSpPr>
          <p:nvPr>
            <p:ph sz="quarter" idx="2"/>
          </p:nvPr>
        </p:nvSpPr>
        <p:spPr>
          <a:xfrm>
            <a:off x="457200" y="1600200"/>
            <a:ext cx="4040188" cy="3785857"/>
          </a:xfrm>
        </p:spPr>
        <p:txBody>
          <a:bodyPr/>
          <a:lstStyle/>
          <a:p>
            <a:pPr>
              <a:buFont typeface="Arial" panose="020B0604020202020204" pitchFamily="34" charset="0"/>
              <a:buChar char="•"/>
            </a:pPr>
            <a:r>
              <a:rPr lang="en-US" b="1" dirty="0" smtClean="0"/>
              <a:t>Portable Meters</a:t>
            </a:r>
          </a:p>
          <a:p>
            <a:pPr>
              <a:buFont typeface="Arial" panose="020B0604020202020204" pitchFamily="34" charset="0"/>
              <a:buChar char="•"/>
            </a:pPr>
            <a:r>
              <a:rPr lang="en-US" b="1" dirty="0" smtClean="0"/>
              <a:t>Scales</a:t>
            </a:r>
          </a:p>
          <a:p>
            <a:pPr>
              <a:buFont typeface="Arial" panose="020B0604020202020204" pitchFamily="34" charset="0"/>
              <a:buChar char="•"/>
            </a:pPr>
            <a:r>
              <a:rPr lang="en-US" b="1" dirty="0" smtClean="0"/>
              <a:t>Weigh Jars</a:t>
            </a:r>
          </a:p>
        </p:txBody>
      </p:sp>
      <p:sp>
        <p:nvSpPr>
          <p:cNvPr id="8" name="Text Placeholder 7"/>
          <p:cNvSpPr>
            <a:spLocks noGrp="1"/>
          </p:cNvSpPr>
          <p:nvPr>
            <p:ph type="body" sz="half" idx="3"/>
          </p:nvPr>
        </p:nvSpPr>
        <p:spPr>
          <a:xfrm>
            <a:off x="4738317" y="3005796"/>
            <a:ext cx="4041775" cy="762000"/>
          </a:xfrm>
          <a:solidFill>
            <a:schemeClr val="accent5">
              <a:lumMod val="20000"/>
              <a:lumOff val="80000"/>
            </a:schemeClr>
          </a:solidFill>
        </p:spPr>
        <p:txBody>
          <a:bodyPr>
            <a:normAutofit/>
          </a:bodyPr>
          <a:lstStyle/>
          <a:p>
            <a:r>
              <a:rPr lang="en-US" sz="2000" b="1" dirty="0" smtClean="0">
                <a:solidFill>
                  <a:schemeClr val="tx1"/>
                </a:solidFill>
              </a:rPr>
              <a:t>Dairy Producer Equipment</a:t>
            </a:r>
            <a:endParaRPr lang="en-US" sz="2000" dirty="0">
              <a:solidFill>
                <a:schemeClr val="tx1"/>
              </a:solidFill>
            </a:endParaRPr>
          </a:p>
        </p:txBody>
      </p:sp>
      <p:sp>
        <p:nvSpPr>
          <p:cNvPr id="10" name="Content Placeholder 9"/>
          <p:cNvSpPr>
            <a:spLocks noGrp="1"/>
          </p:cNvSpPr>
          <p:nvPr>
            <p:ph sz="quarter" idx="4"/>
          </p:nvPr>
        </p:nvSpPr>
        <p:spPr>
          <a:xfrm>
            <a:off x="4686300" y="1551180"/>
            <a:ext cx="4041775" cy="3785857"/>
          </a:xfrm>
        </p:spPr>
        <p:txBody>
          <a:bodyPr/>
          <a:lstStyle/>
          <a:p>
            <a:pPr>
              <a:buFont typeface="Arial" panose="020B0604020202020204" pitchFamily="34" charset="0"/>
              <a:buChar char="•"/>
            </a:pPr>
            <a:r>
              <a:rPr lang="en-US" b="1" dirty="0" smtClean="0"/>
              <a:t>Electronic Meters</a:t>
            </a:r>
            <a:endParaRPr lang="en-US" b="1" dirty="0"/>
          </a:p>
          <a:p>
            <a:endParaRPr lang="en-US" dirty="0"/>
          </a:p>
          <a:p>
            <a:endParaRPr lang="en-US" dirty="0" smtClean="0"/>
          </a:p>
          <a:p>
            <a:endParaRPr lang="en-US" dirty="0"/>
          </a:p>
          <a:p>
            <a:endParaRPr lang="en-US" dirty="0" smtClean="0"/>
          </a:p>
        </p:txBody>
      </p:sp>
      <p:sp>
        <p:nvSpPr>
          <p:cNvPr id="13" name="Rectangle 12"/>
          <p:cNvSpPr/>
          <p:nvPr/>
        </p:nvSpPr>
        <p:spPr>
          <a:xfrm>
            <a:off x="609600" y="3909798"/>
            <a:ext cx="8153400" cy="2308324"/>
          </a:xfrm>
          <a:prstGeom prst="rect">
            <a:avLst/>
          </a:prstGeom>
        </p:spPr>
        <p:txBody>
          <a:bodyPr wrap="square">
            <a:spAutoFit/>
          </a:bodyPr>
          <a:lstStyle/>
          <a:p>
            <a:r>
              <a:rPr lang="en-US" sz="2400" b="1" i="1" u="sng" dirty="0" smtClean="0">
                <a:solidFill>
                  <a:schemeClr val="accent3"/>
                </a:solidFill>
              </a:rPr>
              <a:t>Must be:</a:t>
            </a:r>
            <a:endParaRPr lang="en-US" sz="2400" b="1" i="1" u="sng" dirty="0">
              <a:solidFill>
                <a:schemeClr val="accent3"/>
              </a:solidFill>
            </a:endParaRPr>
          </a:p>
          <a:p>
            <a:pPr marL="342900" indent="-342900">
              <a:buFont typeface="Arial" panose="020B0604020202020204" pitchFamily="34" charset="0"/>
              <a:buChar char="•"/>
            </a:pPr>
            <a:r>
              <a:rPr lang="en-US" sz="2400" b="1" dirty="0" smtClean="0"/>
              <a:t>Approved Model</a:t>
            </a:r>
          </a:p>
          <a:p>
            <a:pPr marL="342900" indent="-342900">
              <a:buFont typeface="Arial" panose="020B0604020202020204" pitchFamily="34" charset="0"/>
              <a:buChar char="•"/>
            </a:pPr>
            <a:r>
              <a:rPr lang="en-US" sz="2400" b="1" dirty="0" smtClean="0"/>
              <a:t>Includes Meter, Sampler, and Software</a:t>
            </a:r>
          </a:p>
          <a:p>
            <a:pPr marL="342900" indent="-342900">
              <a:buFont typeface="Arial" panose="020B0604020202020204" pitchFamily="34" charset="0"/>
              <a:buChar char="•"/>
            </a:pPr>
            <a:r>
              <a:rPr lang="en-US" sz="2400" b="1" dirty="0" smtClean="0"/>
              <a:t>Calibrated Annually</a:t>
            </a:r>
          </a:p>
          <a:p>
            <a:pPr marL="342900" indent="-342900">
              <a:buFont typeface="Arial" panose="020B0604020202020204" pitchFamily="34" charset="0"/>
              <a:buChar char="•"/>
            </a:pPr>
            <a:r>
              <a:rPr lang="en-US" sz="2400" b="1" dirty="0" smtClean="0"/>
              <a:t>Marked with Calibration Tag</a:t>
            </a:r>
          </a:p>
          <a:p>
            <a:endParaRPr lang="en-US" sz="2400" b="1" dirty="0"/>
          </a:p>
        </p:txBody>
      </p:sp>
    </p:spTree>
    <p:extLst>
      <p:ext uri="{BB962C8B-B14F-4D97-AF65-F5344CB8AC3E}">
        <p14:creationId xmlns:p14="http://schemas.microsoft.com/office/powerpoint/2010/main" val="1435123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6138" y="1117888"/>
            <a:ext cx="2320259" cy="2649908"/>
            <a:chOff x="609595" y="2133602"/>
            <a:chExt cx="3200399" cy="1164031"/>
          </a:xfrm>
        </p:grpSpPr>
        <p:sp>
          <p:nvSpPr>
            <p:cNvPr id="6" name="Rounded Rectangle 5"/>
            <p:cNvSpPr/>
            <p:nvPr/>
          </p:nvSpPr>
          <p:spPr>
            <a:xfrm>
              <a:off x="609595" y="2133602"/>
              <a:ext cx="3200399" cy="1164031"/>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Rounded Rectangle 4"/>
            <p:cNvSpPr/>
            <p:nvPr/>
          </p:nvSpPr>
          <p:spPr>
            <a:xfrm>
              <a:off x="666418" y="2190425"/>
              <a:ext cx="3086753" cy="1050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b="1" dirty="0" err="1" smtClean="0"/>
                <a:t>ApprovedTest</a:t>
              </a:r>
              <a:r>
                <a:rPr lang="en-US" sz="3200" b="1" dirty="0" smtClean="0"/>
                <a:t> Plans</a:t>
              </a:r>
              <a:endParaRPr lang="en-US" sz="3200" b="1" kern="1200" dirty="0"/>
            </a:p>
          </p:txBody>
        </p:sp>
      </p:grpSp>
      <p:sp>
        <p:nvSpPr>
          <p:cNvPr id="9" name="Rectangle 8"/>
          <p:cNvSpPr/>
          <p:nvPr/>
        </p:nvSpPr>
        <p:spPr>
          <a:xfrm>
            <a:off x="4500621" y="2198555"/>
            <a:ext cx="1031617" cy="5546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2204441" y="2983176"/>
            <a:ext cx="998339" cy="5546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Freeform 14"/>
          <p:cNvSpPr/>
          <p:nvPr/>
        </p:nvSpPr>
        <p:spPr>
          <a:xfrm>
            <a:off x="4500621" y="3767796"/>
            <a:ext cx="1031617" cy="554632"/>
          </a:xfrm>
          <a:custGeom>
            <a:avLst/>
            <a:gdLst>
              <a:gd name="connsiteX0" fmla="*/ 0 w 1031617"/>
              <a:gd name="connsiteY0" fmla="*/ 0 h 554632"/>
              <a:gd name="connsiteX1" fmla="*/ 1031617 w 1031617"/>
              <a:gd name="connsiteY1" fmla="*/ 0 h 554632"/>
              <a:gd name="connsiteX2" fmla="*/ 1031617 w 1031617"/>
              <a:gd name="connsiteY2" fmla="*/ 554632 h 554632"/>
              <a:gd name="connsiteX3" fmla="*/ 0 w 1031617"/>
              <a:gd name="connsiteY3" fmla="*/ 554632 h 554632"/>
              <a:gd name="connsiteX4" fmla="*/ 0 w 1031617"/>
              <a:gd name="connsiteY4" fmla="*/ 0 h 554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617" h="554632">
                <a:moveTo>
                  <a:pt x="0" y="0"/>
                </a:moveTo>
                <a:lnTo>
                  <a:pt x="1031617" y="0"/>
                </a:lnTo>
                <a:lnTo>
                  <a:pt x="1031617" y="554632"/>
                </a:lnTo>
                <a:lnTo>
                  <a:pt x="0" y="5546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l" defTabSz="266700">
              <a:lnSpc>
                <a:spcPct val="90000"/>
              </a:lnSpc>
              <a:spcBef>
                <a:spcPct val="0"/>
              </a:spcBef>
              <a:spcAft>
                <a:spcPct val="35000"/>
              </a:spcAft>
            </a:pPr>
            <a:endParaRPr lang="en-US" sz="600" kern="1200" dirty="0"/>
          </a:p>
        </p:txBody>
      </p:sp>
      <p:sp>
        <p:nvSpPr>
          <p:cNvPr id="18" name="Rectangle 17"/>
          <p:cNvSpPr/>
          <p:nvPr/>
        </p:nvSpPr>
        <p:spPr>
          <a:xfrm>
            <a:off x="2204441" y="4552417"/>
            <a:ext cx="998339" cy="5546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angle 20"/>
          <p:cNvSpPr/>
          <p:nvPr/>
        </p:nvSpPr>
        <p:spPr>
          <a:xfrm>
            <a:off x="4500621" y="5337037"/>
            <a:ext cx="1031617" cy="5546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13" name="Picture 2"/>
          <p:cNvPicPr>
            <a:picLocks noChangeAspect="1" noChangeArrowheads="1"/>
          </p:cNvPicPr>
          <p:nvPr/>
        </p:nvPicPr>
        <p:blipFill>
          <a:blip r:embed="rId3" cstate="print"/>
          <a:srcRect/>
          <a:stretch>
            <a:fillRect/>
          </a:stretch>
        </p:blipFill>
        <p:spPr bwMode="auto">
          <a:xfrm>
            <a:off x="2514600" y="-23984"/>
            <a:ext cx="6629400" cy="6444222"/>
          </a:xfrm>
          <a:prstGeom prst="rect">
            <a:avLst/>
          </a:prstGeom>
          <a:noFill/>
          <a:ln w="9525">
            <a:noFill/>
            <a:miter lim="800000"/>
            <a:headEnd/>
            <a:tailEnd/>
          </a:ln>
        </p:spPr>
      </p:pic>
    </p:spTree>
    <p:extLst>
      <p:ext uri="{BB962C8B-B14F-4D97-AF65-F5344CB8AC3E}">
        <p14:creationId xmlns:p14="http://schemas.microsoft.com/office/powerpoint/2010/main" val="432433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9600" y="304800"/>
            <a:ext cx="7848600" cy="1164031"/>
            <a:chOff x="609595" y="2133602"/>
            <a:chExt cx="3200399" cy="1164031"/>
          </a:xfrm>
        </p:grpSpPr>
        <p:sp>
          <p:nvSpPr>
            <p:cNvPr id="6" name="Rounded Rectangle 5"/>
            <p:cNvSpPr/>
            <p:nvPr/>
          </p:nvSpPr>
          <p:spPr>
            <a:xfrm>
              <a:off x="609595" y="2133602"/>
              <a:ext cx="3200399" cy="1164031"/>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Rounded Rectangle 4"/>
            <p:cNvSpPr/>
            <p:nvPr/>
          </p:nvSpPr>
          <p:spPr>
            <a:xfrm>
              <a:off x="666418" y="2190425"/>
              <a:ext cx="3086753" cy="1050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b="1" dirty="0" smtClean="0"/>
                <a:t>Data Collection Standards</a:t>
              </a:r>
              <a:endParaRPr lang="en-US" sz="3200" b="1" kern="1200" dirty="0"/>
            </a:p>
          </p:txBody>
        </p:sp>
      </p:grpSp>
      <p:graphicFrame>
        <p:nvGraphicFramePr>
          <p:cNvPr id="3" name="Diagram 2"/>
          <p:cNvGraphicFramePr/>
          <p:nvPr>
            <p:extLst>
              <p:ext uri="{D42A27DB-BD31-4B8C-83A1-F6EECF244321}">
                <p14:modId xmlns:p14="http://schemas.microsoft.com/office/powerpoint/2010/main" val="1174591884"/>
              </p:ext>
            </p:extLst>
          </p:nvPr>
        </p:nvGraphicFramePr>
        <p:xfrm>
          <a:off x="457200" y="1600200"/>
          <a:ext cx="8305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9600" y="304800"/>
            <a:ext cx="7848600" cy="1164031"/>
            <a:chOff x="609595" y="2133602"/>
            <a:chExt cx="3200399" cy="1164031"/>
          </a:xfrm>
        </p:grpSpPr>
        <p:sp>
          <p:nvSpPr>
            <p:cNvPr id="6" name="Rounded Rectangle 5"/>
            <p:cNvSpPr/>
            <p:nvPr/>
          </p:nvSpPr>
          <p:spPr>
            <a:xfrm>
              <a:off x="609595" y="2133602"/>
              <a:ext cx="3200399" cy="1164031"/>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Rounded Rectangle 4"/>
            <p:cNvSpPr/>
            <p:nvPr/>
          </p:nvSpPr>
          <p:spPr>
            <a:xfrm>
              <a:off x="666418" y="2190425"/>
              <a:ext cx="3086753" cy="1050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b="1" dirty="0" smtClean="0"/>
                <a:t>Data Collection Standards</a:t>
              </a:r>
              <a:endParaRPr lang="en-US" sz="3200" b="1" kern="1200" dirty="0"/>
            </a:p>
          </p:txBody>
        </p:sp>
      </p:grpSp>
      <p:graphicFrame>
        <p:nvGraphicFramePr>
          <p:cNvPr id="4" name="Diagram 3"/>
          <p:cNvGraphicFramePr/>
          <p:nvPr>
            <p:extLst>
              <p:ext uri="{D42A27DB-BD31-4B8C-83A1-F6EECF244321}">
                <p14:modId xmlns:p14="http://schemas.microsoft.com/office/powerpoint/2010/main" val="1514128354"/>
              </p:ext>
            </p:extLst>
          </p:nvPr>
        </p:nvGraphicFramePr>
        <p:xfrm>
          <a:off x="304800" y="1524000"/>
          <a:ext cx="86868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9600" y="304800"/>
            <a:ext cx="7848600" cy="1164031"/>
            <a:chOff x="609595" y="2133602"/>
            <a:chExt cx="3200399" cy="1164031"/>
          </a:xfrm>
        </p:grpSpPr>
        <p:sp>
          <p:nvSpPr>
            <p:cNvPr id="6" name="Rounded Rectangle 5"/>
            <p:cNvSpPr/>
            <p:nvPr/>
          </p:nvSpPr>
          <p:spPr>
            <a:xfrm>
              <a:off x="609595" y="2133602"/>
              <a:ext cx="3200399" cy="1164031"/>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Rounded Rectangle 4"/>
            <p:cNvSpPr/>
            <p:nvPr/>
          </p:nvSpPr>
          <p:spPr>
            <a:xfrm>
              <a:off x="666418" y="2190425"/>
              <a:ext cx="3086753" cy="1050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b="1" dirty="0" smtClean="0"/>
                <a:t>Data Collection Standards</a:t>
              </a:r>
              <a:endParaRPr lang="en-US" sz="3200" b="1" kern="1200" dirty="0"/>
            </a:p>
          </p:txBody>
        </p:sp>
      </p:grpSp>
      <p:graphicFrame>
        <p:nvGraphicFramePr>
          <p:cNvPr id="3" name="Diagram 2"/>
          <p:cNvGraphicFramePr/>
          <p:nvPr>
            <p:extLst>
              <p:ext uri="{D42A27DB-BD31-4B8C-83A1-F6EECF244321}">
                <p14:modId xmlns:p14="http://schemas.microsoft.com/office/powerpoint/2010/main" val="151902732"/>
              </p:ext>
            </p:extLst>
          </p:nvPr>
        </p:nvGraphicFramePr>
        <p:xfrm>
          <a:off x="633812" y="1600200"/>
          <a:ext cx="782438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9600" y="304800"/>
            <a:ext cx="7848600" cy="1164031"/>
            <a:chOff x="609595" y="2133602"/>
            <a:chExt cx="3200399" cy="1164031"/>
          </a:xfrm>
        </p:grpSpPr>
        <p:sp>
          <p:nvSpPr>
            <p:cNvPr id="6" name="Rounded Rectangle 5"/>
            <p:cNvSpPr/>
            <p:nvPr/>
          </p:nvSpPr>
          <p:spPr>
            <a:xfrm>
              <a:off x="609595" y="2133602"/>
              <a:ext cx="3200399" cy="1164031"/>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Rounded Rectangle 4"/>
            <p:cNvSpPr/>
            <p:nvPr/>
          </p:nvSpPr>
          <p:spPr>
            <a:xfrm>
              <a:off x="666418" y="2190425"/>
              <a:ext cx="3086753" cy="1050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b="1" dirty="0" smtClean="0"/>
                <a:t>Data Collection Standards</a:t>
              </a:r>
              <a:endParaRPr lang="en-US" sz="3200" b="1" kern="1200" dirty="0"/>
            </a:p>
          </p:txBody>
        </p:sp>
      </p:grpSp>
      <p:graphicFrame>
        <p:nvGraphicFramePr>
          <p:cNvPr id="3" name="Diagram 2"/>
          <p:cNvGraphicFramePr/>
          <p:nvPr>
            <p:extLst>
              <p:ext uri="{D42A27DB-BD31-4B8C-83A1-F6EECF244321}">
                <p14:modId xmlns:p14="http://schemas.microsoft.com/office/powerpoint/2010/main" val="1002911706"/>
              </p:ext>
            </p:extLst>
          </p:nvPr>
        </p:nvGraphicFramePr>
        <p:xfrm>
          <a:off x="381000" y="1676400"/>
          <a:ext cx="83058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9600" y="304800"/>
            <a:ext cx="7848600" cy="1164031"/>
            <a:chOff x="609595" y="2133602"/>
            <a:chExt cx="3200399" cy="1164031"/>
          </a:xfrm>
        </p:grpSpPr>
        <p:sp>
          <p:nvSpPr>
            <p:cNvPr id="6" name="Rounded Rectangle 5"/>
            <p:cNvSpPr/>
            <p:nvPr/>
          </p:nvSpPr>
          <p:spPr>
            <a:xfrm>
              <a:off x="609595" y="2133602"/>
              <a:ext cx="3200399" cy="1164031"/>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Rounded Rectangle 4"/>
            <p:cNvSpPr/>
            <p:nvPr/>
          </p:nvSpPr>
          <p:spPr>
            <a:xfrm>
              <a:off x="666418" y="2190425"/>
              <a:ext cx="3086753" cy="1050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b="1" dirty="0" smtClean="0"/>
                <a:t>Data Collection Standards</a:t>
              </a:r>
              <a:endParaRPr lang="en-US" sz="3200" b="1" kern="1200" dirty="0"/>
            </a:p>
          </p:txBody>
        </p:sp>
      </p:grpSp>
      <p:graphicFrame>
        <p:nvGraphicFramePr>
          <p:cNvPr id="2" name="Diagram 1"/>
          <p:cNvGraphicFramePr/>
          <p:nvPr>
            <p:extLst>
              <p:ext uri="{D42A27DB-BD31-4B8C-83A1-F6EECF244321}">
                <p14:modId xmlns:p14="http://schemas.microsoft.com/office/powerpoint/2010/main" val="2601871476"/>
              </p:ext>
            </p:extLst>
          </p:nvPr>
        </p:nvGraphicFramePr>
        <p:xfrm>
          <a:off x="457200" y="1524000"/>
          <a:ext cx="83820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436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09600" y="304800"/>
            <a:ext cx="7848600" cy="1164031"/>
            <a:chOff x="609595" y="2133602"/>
            <a:chExt cx="3200399" cy="1164031"/>
          </a:xfrm>
        </p:grpSpPr>
        <p:sp>
          <p:nvSpPr>
            <p:cNvPr id="12" name="Rounded Rectangle 11"/>
            <p:cNvSpPr/>
            <p:nvPr/>
          </p:nvSpPr>
          <p:spPr>
            <a:xfrm>
              <a:off x="609595" y="2133602"/>
              <a:ext cx="3200399" cy="1164031"/>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Rounded Rectangle 4"/>
            <p:cNvSpPr/>
            <p:nvPr/>
          </p:nvSpPr>
          <p:spPr>
            <a:xfrm>
              <a:off x="666418" y="2190425"/>
              <a:ext cx="3086753" cy="1050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b="1" dirty="0" smtClean="0"/>
                <a:t>Adjustment of Milk Weights </a:t>
              </a:r>
            </a:p>
            <a:p>
              <a:pPr lvl="0" algn="ctr" defTabSz="1422400">
                <a:lnSpc>
                  <a:spcPct val="90000"/>
                </a:lnSpc>
                <a:spcBef>
                  <a:spcPct val="0"/>
                </a:spcBef>
                <a:spcAft>
                  <a:spcPct val="35000"/>
                </a:spcAft>
              </a:pPr>
              <a:r>
                <a:rPr lang="en-US" sz="3200" b="1" dirty="0" smtClean="0"/>
                <a:t>to a Verifiable Source</a:t>
              </a:r>
              <a:endParaRPr lang="en-US" sz="3200" b="1" kern="1200" dirty="0"/>
            </a:p>
          </p:txBody>
        </p:sp>
      </p:grpSp>
      <p:graphicFrame>
        <p:nvGraphicFramePr>
          <p:cNvPr id="5" name="Diagram 4"/>
          <p:cNvGraphicFramePr/>
          <p:nvPr>
            <p:extLst>
              <p:ext uri="{D42A27DB-BD31-4B8C-83A1-F6EECF244321}">
                <p14:modId xmlns:p14="http://schemas.microsoft.com/office/powerpoint/2010/main" val="3771788131"/>
              </p:ext>
            </p:extLst>
          </p:nvPr>
        </p:nvGraphicFramePr>
        <p:xfrm>
          <a:off x="457200" y="856193"/>
          <a:ext cx="85344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05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07091"/>
          </a:xfrm>
        </p:spPr>
        <p:txBody>
          <a:bodyPr>
            <a:noAutofit/>
          </a:bodyPr>
          <a:lstStyle/>
          <a:p>
            <a:r>
              <a:rPr lang="en-US" sz="2000" b="1" i="1" dirty="0" smtClean="0">
                <a:solidFill>
                  <a:schemeClr val="accent3"/>
                </a:solidFill>
              </a:rPr>
              <a:t>Uniform Operating Procedures </a:t>
            </a:r>
            <a:r>
              <a:rPr lang="en-US" sz="2000" b="1" dirty="0" smtClean="0"/>
              <a:t>was last reviewed in 2002 and is currently made up of:</a:t>
            </a:r>
          </a:p>
          <a:p>
            <a:endParaRPr lang="en-US" sz="2000" b="1" dirty="0" smtClean="0"/>
          </a:p>
          <a:p>
            <a:pPr lvl="1"/>
            <a:r>
              <a:rPr lang="en-US" sz="2000" b="1" i="1" dirty="0" smtClean="0">
                <a:solidFill>
                  <a:schemeClr val="accent3"/>
                </a:solidFill>
              </a:rPr>
              <a:t>Code of Ethics</a:t>
            </a:r>
          </a:p>
          <a:p>
            <a:pPr lvl="1"/>
            <a:r>
              <a:rPr lang="en-US" sz="2000" b="1" i="1" dirty="0" smtClean="0">
                <a:solidFill>
                  <a:schemeClr val="accent3"/>
                </a:solidFill>
              </a:rPr>
              <a:t>Uniform Data Collection Procedures</a:t>
            </a:r>
          </a:p>
          <a:p>
            <a:pPr lvl="1"/>
            <a:r>
              <a:rPr lang="en-US" sz="2000" b="1" i="1" dirty="0" smtClean="0">
                <a:solidFill>
                  <a:schemeClr val="accent3"/>
                </a:solidFill>
              </a:rPr>
              <a:t>Records Disclosure Policy</a:t>
            </a:r>
          </a:p>
          <a:p>
            <a:pPr lvl="1"/>
            <a:endParaRPr lang="en-US" sz="2000" b="1" dirty="0"/>
          </a:p>
          <a:p>
            <a:r>
              <a:rPr lang="en-US" sz="2000" b="1" dirty="0" smtClean="0"/>
              <a:t>The </a:t>
            </a:r>
            <a:r>
              <a:rPr lang="en-US" sz="2000" b="1" i="1" dirty="0" smtClean="0">
                <a:solidFill>
                  <a:schemeClr val="accent3"/>
                </a:solidFill>
              </a:rPr>
              <a:t>Records Disclosure Policy </a:t>
            </a:r>
            <a:r>
              <a:rPr lang="en-US" sz="2000" b="1" dirty="0" smtClean="0"/>
              <a:t>will be moved into a separate document and reviewed by the Release &amp; Use of Records Task Force in 2014</a:t>
            </a:r>
          </a:p>
          <a:p>
            <a:endParaRPr lang="en-US" sz="2000" b="1" dirty="0" smtClean="0"/>
          </a:p>
          <a:p>
            <a:r>
              <a:rPr lang="en-US" sz="2000" b="1" dirty="0" smtClean="0"/>
              <a:t>Revisions were made to </a:t>
            </a:r>
            <a:r>
              <a:rPr lang="en-US" sz="2000" b="1" i="1" dirty="0" smtClean="0">
                <a:solidFill>
                  <a:schemeClr val="accent3"/>
                </a:solidFill>
              </a:rPr>
              <a:t>Code of Ethics </a:t>
            </a:r>
            <a:r>
              <a:rPr lang="en-US" sz="2000" b="1" dirty="0" smtClean="0">
                <a:solidFill>
                  <a:srgbClr val="006600"/>
                </a:solidFill>
              </a:rPr>
              <a:t>&amp;</a:t>
            </a:r>
            <a:r>
              <a:rPr lang="en-US" sz="2000" b="1" i="1" dirty="0" smtClean="0">
                <a:solidFill>
                  <a:schemeClr val="accent3"/>
                </a:solidFill>
              </a:rPr>
              <a:t> Uniform Data Collection Procedures</a:t>
            </a:r>
            <a:r>
              <a:rPr lang="en-US" sz="2000" b="1" dirty="0" smtClean="0">
                <a:solidFill>
                  <a:schemeClr val="accent3"/>
                </a:solidFill>
              </a:rPr>
              <a:t> </a:t>
            </a:r>
            <a:r>
              <a:rPr lang="en-US" sz="2000" b="1" dirty="0" smtClean="0"/>
              <a:t>by the UOP Task Force</a:t>
            </a:r>
            <a:endParaRPr lang="en-US" sz="2000" b="1" i="1" dirty="0"/>
          </a:p>
        </p:txBody>
      </p:sp>
      <p:grpSp>
        <p:nvGrpSpPr>
          <p:cNvPr id="5" name="Group 4"/>
          <p:cNvGrpSpPr/>
          <p:nvPr/>
        </p:nvGrpSpPr>
        <p:grpSpPr>
          <a:xfrm>
            <a:off x="1371600" y="304800"/>
            <a:ext cx="6248400" cy="1164031"/>
            <a:chOff x="609595" y="2133602"/>
            <a:chExt cx="3200399" cy="1164031"/>
          </a:xfrm>
        </p:grpSpPr>
        <p:sp>
          <p:nvSpPr>
            <p:cNvPr id="6" name="Rounded Rectangle 5"/>
            <p:cNvSpPr/>
            <p:nvPr/>
          </p:nvSpPr>
          <p:spPr>
            <a:xfrm>
              <a:off x="609595" y="2133602"/>
              <a:ext cx="3200399" cy="1164031"/>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Rounded Rectangle 4"/>
            <p:cNvSpPr/>
            <p:nvPr/>
          </p:nvSpPr>
          <p:spPr>
            <a:xfrm>
              <a:off x="666418" y="2190425"/>
              <a:ext cx="3086753" cy="1050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b="1" kern="1200" dirty="0" smtClean="0"/>
                <a:t>Revisions to the UOP</a:t>
              </a:r>
              <a:endParaRPr lang="en-US" sz="3200" b="1" kern="1200" dirty="0"/>
            </a:p>
          </p:txBody>
        </p:sp>
      </p:grpSp>
    </p:spTree>
    <p:extLst>
      <p:ext uri="{BB962C8B-B14F-4D97-AF65-F5344CB8AC3E}">
        <p14:creationId xmlns:p14="http://schemas.microsoft.com/office/powerpoint/2010/main" val="423342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09600" y="304800"/>
            <a:ext cx="7848600" cy="1164031"/>
            <a:chOff x="609595" y="2133602"/>
            <a:chExt cx="3200399" cy="1164031"/>
          </a:xfrm>
        </p:grpSpPr>
        <p:sp>
          <p:nvSpPr>
            <p:cNvPr id="11" name="Rounded Rectangle 10"/>
            <p:cNvSpPr/>
            <p:nvPr/>
          </p:nvSpPr>
          <p:spPr>
            <a:xfrm>
              <a:off x="609595" y="2133602"/>
              <a:ext cx="3200399" cy="1164031"/>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Rounded Rectangle 4"/>
            <p:cNvSpPr/>
            <p:nvPr/>
          </p:nvSpPr>
          <p:spPr>
            <a:xfrm>
              <a:off x="666418" y="2190425"/>
              <a:ext cx="3086753" cy="1050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b="1" dirty="0" smtClean="0"/>
                <a:t>Automatic Milking Systems</a:t>
              </a:r>
              <a:endParaRPr lang="en-US" sz="3200" b="1" kern="1200" dirty="0"/>
            </a:p>
          </p:txBody>
        </p:sp>
      </p:grpSp>
      <p:graphicFrame>
        <p:nvGraphicFramePr>
          <p:cNvPr id="15" name="Diagram 14"/>
          <p:cNvGraphicFramePr/>
          <p:nvPr>
            <p:extLst>
              <p:ext uri="{D42A27DB-BD31-4B8C-83A1-F6EECF244321}">
                <p14:modId xmlns:p14="http://schemas.microsoft.com/office/powerpoint/2010/main" val="1572259522"/>
              </p:ext>
            </p:extLst>
          </p:nvPr>
        </p:nvGraphicFramePr>
        <p:xfrm>
          <a:off x="304800" y="1524000"/>
          <a:ext cx="84582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1957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09600" y="304800"/>
            <a:ext cx="7848600" cy="1164031"/>
            <a:chOff x="609595" y="2133602"/>
            <a:chExt cx="3200399" cy="1164031"/>
          </a:xfrm>
        </p:grpSpPr>
        <p:sp>
          <p:nvSpPr>
            <p:cNvPr id="11" name="Rounded Rectangle 10"/>
            <p:cNvSpPr/>
            <p:nvPr/>
          </p:nvSpPr>
          <p:spPr>
            <a:xfrm>
              <a:off x="609595" y="2133602"/>
              <a:ext cx="3200399" cy="1164031"/>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Rounded Rectangle 4"/>
            <p:cNvSpPr/>
            <p:nvPr/>
          </p:nvSpPr>
          <p:spPr>
            <a:xfrm>
              <a:off x="666418" y="2190425"/>
              <a:ext cx="3086753" cy="1050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b="1" dirty="0" smtClean="0"/>
                <a:t>Data Collection Rating</a:t>
              </a:r>
              <a:endParaRPr lang="en-US" sz="3200" b="1" kern="1200" dirty="0"/>
            </a:p>
          </p:txBody>
        </p:sp>
      </p:grpSp>
      <p:graphicFrame>
        <p:nvGraphicFramePr>
          <p:cNvPr id="4" name="Table 3"/>
          <p:cNvGraphicFramePr>
            <a:graphicFrameLocks noGrp="1"/>
          </p:cNvGraphicFramePr>
          <p:nvPr>
            <p:extLst>
              <p:ext uri="{D42A27DB-BD31-4B8C-83A1-F6EECF244321}">
                <p14:modId xmlns:p14="http://schemas.microsoft.com/office/powerpoint/2010/main" val="2985525776"/>
              </p:ext>
            </p:extLst>
          </p:nvPr>
        </p:nvGraphicFramePr>
        <p:xfrm>
          <a:off x="-4269" y="1828800"/>
          <a:ext cx="9144000" cy="3886200"/>
        </p:xfrm>
        <a:graphic>
          <a:graphicData uri="http://schemas.openxmlformats.org/drawingml/2006/table">
            <a:tbl>
              <a:tblPr firstCol="1" bandRow="1">
                <a:tableStyleId>{5C22544A-7EE6-4342-B048-85BDC9FD1C3A}</a:tableStyleId>
              </a:tblPr>
              <a:tblGrid>
                <a:gridCol w="762000"/>
                <a:gridCol w="762000"/>
                <a:gridCol w="762000"/>
                <a:gridCol w="762000"/>
                <a:gridCol w="762000"/>
                <a:gridCol w="762000"/>
                <a:gridCol w="762000"/>
                <a:gridCol w="762000"/>
                <a:gridCol w="762000"/>
                <a:gridCol w="762000"/>
                <a:gridCol w="762000"/>
                <a:gridCol w="762000"/>
              </a:tblGrid>
              <a:tr h="971550">
                <a:tc>
                  <a:txBody>
                    <a:bodyPr/>
                    <a:lstStyle/>
                    <a:p>
                      <a:pPr algn="ctr"/>
                      <a:r>
                        <a:rPr lang="en-US" dirty="0" smtClean="0"/>
                        <a:t>Test Plan</a:t>
                      </a:r>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smtClean="0">
                          <a:solidFill>
                            <a:schemeClr val="bg1"/>
                          </a:solidFill>
                        </a:rPr>
                        <a:t>Daily</a:t>
                      </a:r>
                      <a:endParaRPr lang="en-US" sz="1200" b="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200" b="1" dirty="0" smtClean="0">
                          <a:solidFill>
                            <a:schemeClr val="bg1"/>
                          </a:solidFill>
                        </a:rPr>
                        <a:t>10 day</a:t>
                      </a:r>
                    </a:p>
                    <a:p>
                      <a:pPr algn="ctr"/>
                      <a:r>
                        <a:rPr lang="en-US" sz="1200" b="1" dirty="0" smtClean="0">
                          <a:solidFill>
                            <a:schemeClr val="bg1"/>
                          </a:solidFill>
                        </a:rPr>
                        <a:t>LER</a:t>
                      </a:r>
                      <a:endParaRPr lang="en-US" sz="1200" b="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200" b="1" dirty="0" smtClean="0">
                          <a:solidFill>
                            <a:schemeClr val="bg1"/>
                          </a:solidFill>
                        </a:rPr>
                        <a:t>5 day</a:t>
                      </a:r>
                    </a:p>
                    <a:p>
                      <a:pPr algn="ctr"/>
                      <a:r>
                        <a:rPr lang="en-US" sz="1200" b="1" dirty="0" smtClean="0">
                          <a:solidFill>
                            <a:schemeClr val="bg1"/>
                          </a:solidFill>
                        </a:rPr>
                        <a:t>LER</a:t>
                      </a:r>
                      <a:endParaRPr lang="en-US" sz="1200" b="1" dirty="0">
                        <a:solidFill>
                          <a:schemeClr val="bg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800" b="1" dirty="0" smtClean="0">
                          <a:solidFill>
                            <a:schemeClr val="bg1"/>
                          </a:solidFill>
                        </a:rPr>
                        <a:t>Supervised</a:t>
                      </a:r>
                    </a:p>
                    <a:p>
                      <a:pPr algn="ctr"/>
                      <a:r>
                        <a:rPr lang="en-US" sz="1200" b="1" dirty="0" smtClean="0">
                          <a:solidFill>
                            <a:schemeClr val="bg1"/>
                          </a:solidFill>
                        </a:rPr>
                        <a:t>All</a:t>
                      </a:r>
                      <a:endParaRPr lang="en-US" sz="1200" b="1" dirty="0">
                        <a:solidFill>
                          <a:schemeClr val="bg1"/>
                        </a:solidFill>
                      </a:endParaRPr>
                    </a:p>
                  </a:txBody>
                  <a:tcPr vert="vert27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smtClean="0">
                          <a:solidFill>
                            <a:schemeClr val="bg1"/>
                          </a:solidFill>
                        </a:rPr>
                        <a:t>Supervised</a:t>
                      </a:r>
                    </a:p>
                    <a:p>
                      <a:pPr algn="ctr"/>
                      <a:r>
                        <a:rPr lang="en-US" sz="1200" b="1" dirty="0" smtClean="0">
                          <a:solidFill>
                            <a:schemeClr val="bg1"/>
                          </a:solidFill>
                        </a:rPr>
                        <a:t>2 of 3</a:t>
                      </a:r>
                      <a:endParaRPr lang="en-US" sz="1200" b="1" dirty="0">
                        <a:solidFill>
                          <a:schemeClr val="bg1"/>
                        </a:solidFill>
                      </a:endParaRPr>
                    </a:p>
                  </a:txBody>
                  <a:tcPr vert="vert27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pPr algn="ctr"/>
                      <a:r>
                        <a:rPr lang="en-US" sz="800" b="1" dirty="0" smtClean="0">
                          <a:solidFill>
                            <a:schemeClr val="bg1"/>
                          </a:solidFill>
                        </a:rPr>
                        <a:t>Supervised</a:t>
                      </a:r>
                    </a:p>
                    <a:p>
                      <a:pPr algn="ctr"/>
                      <a:r>
                        <a:rPr lang="en-US" sz="1200" b="1" dirty="0" smtClean="0">
                          <a:solidFill>
                            <a:schemeClr val="bg1"/>
                          </a:solidFill>
                        </a:rPr>
                        <a:t>1 of 2</a:t>
                      </a:r>
                    </a:p>
                  </a:txBody>
                  <a:tcPr vert="vert27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pPr algn="ctr"/>
                      <a:r>
                        <a:rPr lang="en-US" sz="800" b="1" dirty="0" smtClean="0">
                          <a:solidFill>
                            <a:schemeClr val="bg1"/>
                          </a:solidFill>
                        </a:rPr>
                        <a:t>Supervised</a:t>
                      </a:r>
                    </a:p>
                    <a:p>
                      <a:pPr algn="ctr"/>
                      <a:r>
                        <a:rPr lang="en-US" sz="1200" b="1" dirty="0" smtClean="0">
                          <a:solidFill>
                            <a:schemeClr val="bg1"/>
                          </a:solidFill>
                        </a:rPr>
                        <a:t> 1 of 3</a:t>
                      </a:r>
                      <a:endParaRPr lang="en-US" sz="1200" b="1" dirty="0">
                        <a:solidFill>
                          <a:schemeClr val="bg1"/>
                        </a:solidFill>
                      </a:endParaRPr>
                    </a:p>
                  </a:txBody>
                  <a:tcPr vert="vert27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pPr algn="ctr"/>
                      <a:r>
                        <a:rPr lang="en-US" sz="800" b="1" dirty="0" smtClean="0">
                          <a:solidFill>
                            <a:schemeClr val="bg1"/>
                          </a:solidFill>
                        </a:rPr>
                        <a:t>Unsupervised</a:t>
                      </a:r>
                    </a:p>
                    <a:p>
                      <a:pPr algn="ctr"/>
                      <a:r>
                        <a:rPr lang="en-US" sz="1200" b="1" dirty="0" smtClean="0">
                          <a:solidFill>
                            <a:schemeClr val="bg1"/>
                          </a:solidFill>
                        </a:rPr>
                        <a:t>All</a:t>
                      </a:r>
                    </a:p>
                  </a:txBody>
                  <a:tcPr vert="vert27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800" b="1" dirty="0" smtClean="0">
                          <a:solidFill>
                            <a:schemeClr val="bg1"/>
                          </a:solidFill>
                        </a:rPr>
                        <a:t>Unsupervised</a:t>
                      </a:r>
                    </a:p>
                    <a:p>
                      <a:pPr algn="ctr"/>
                      <a:r>
                        <a:rPr lang="en-US" sz="1200" b="1" dirty="0" smtClean="0">
                          <a:solidFill>
                            <a:schemeClr val="bg1"/>
                          </a:solidFill>
                        </a:rPr>
                        <a:t> 2 of 3</a:t>
                      </a:r>
                      <a:endParaRPr lang="en-US" sz="1200" b="1" dirty="0">
                        <a:solidFill>
                          <a:schemeClr val="bg1"/>
                        </a:solidFill>
                      </a:endParaRPr>
                    </a:p>
                  </a:txBody>
                  <a:tcPr vert="vert27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800" b="1" dirty="0" smtClean="0">
                          <a:solidFill>
                            <a:schemeClr val="bg1"/>
                          </a:solidFill>
                        </a:rPr>
                        <a:t>Unsupervised</a:t>
                      </a:r>
                    </a:p>
                    <a:p>
                      <a:pPr algn="ctr"/>
                      <a:r>
                        <a:rPr lang="en-US" sz="1200" b="1" dirty="0" smtClean="0">
                          <a:solidFill>
                            <a:schemeClr val="bg1"/>
                          </a:solidFill>
                        </a:rPr>
                        <a:t> 1 of 2</a:t>
                      </a:r>
                      <a:endParaRPr lang="en-US" sz="1200" b="1" dirty="0">
                        <a:solidFill>
                          <a:schemeClr val="bg1"/>
                        </a:solidFill>
                      </a:endParaRPr>
                    </a:p>
                  </a:txBody>
                  <a:tcPr vert="vert27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800" b="1" dirty="0" smtClean="0">
                          <a:solidFill>
                            <a:schemeClr val="bg1"/>
                          </a:solidFill>
                        </a:rPr>
                        <a:t>Unsupervised</a:t>
                      </a:r>
                    </a:p>
                    <a:p>
                      <a:pPr algn="ctr"/>
                      <a:r>
                        <a:rPr lang="en-US" sz="1200" b="1" dirty="0" smtClean="0">
                          <a:solidFill>
                            <a:schemeClr val="bg1"/>
                          </a:solidFill>
                        </a:rPr>
                        <a:t> 1 of 3</a:t>
                      </a:r>
                      <a:endParaRPr lang="en-US" sz="1200" b="1" dirty="0">
                        <a:solidFill>
                          <a:schemeClr val="bg1"/>
                        </a:solidFill>
                      </a:endParaRPr>
                    </a:p>
                  </a:txBody>
                  <a:tcPr vert="vert27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r>
              <a:tr h="971550">
                <a:tc>
                  <a:txBody>
                    <a:bodyPr/>
                    <a:lstStyle/>
                    <a:p>
                      <a:pPr algn="ctr"/>
                      <a:r>
                        <a:rPr lang="en-US" sz="1200" dirty="0" smtClean="0"/>
                        <a:t>Test</a:t>
                      </a:r>
                      <a:r>
                        <a:rPr lang="en-US" sz="1200" baseline="0" dirty="0" smtClean="0"/>
                        <a:t> Days per Year</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t>305</a:t>
                      </a:r>
                      <a:endParaRPr lang="en-US"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t>100</a:t>
                      </a:r>
                      <a:endParaRPr lang="en-US"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t>50</a:t>
                      </a:r>
                      <a:endParaRPr lang="en-US" b="1"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t>10</a:t>
                      </a:r>
                      <a:endParaRPr lang="en-US" b="1" dirty="0"/>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t>10</a:t>
                      </a:r>
                      <a:endParaRPr lang="en-US"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t>10</a:t>
                      </a:r>
                      <a:endParaRPr lang="en-US"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t>10</a:t>
                      </a:r>
                      <a:endParaRPr lang="en-US" b="1"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t>10</a:t>
                      </a:r>
                      <a:endParaRPr lang="en-US" b="1" dirty="0"/>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t>10</a:t>
                      </a:r>
                      <a:endParaRPr lang="en-US"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t>10</a:t>
                      </a:r>
                      <a:endParaRPr lang="en-US"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t>10</a:t>
                      </a:r>
                      <a:endParaRPr lang="en-US"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971550">
                <a:tc>
                  <a:txBody>
                    <a:bodyPr/>
                    <a:lstStyle/>
                    <a:p>
                      <a:pPr algn="ctr"/>
                      <a:r>
                        <a:rPr lang="en-US" sz="1200" dirty="0" smtClean="0"/>
                        <a:t>Weight</a:t>
                      </a:r>
                    </a:p>
                    <a:p>
                      <a:pPr algn="ctr"/>
                      <a:r>
                        <a:rPr lang="en-US" sz="1200" dirty="0" smtClean="0"/>
                        <a:t>(%)</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t>100</a:t>
                      </a:r>
                      <a:endParaRPr lang="en-US"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t>99</a:t>
                      </a:r>
                      <a:endParaRPr lang="en-US"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t>98</a:t>
                      </a:r>
                      <a:endParaRPr lang="en-US" b="1"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t>95</a:t>
                      </a:r>
                      <a:endParaRPr lang="en-US" b="1" dirty="0"/>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t>92</a:t>
                      </a:r>
                      <a:endParaRPr lang="en-US"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t>89</a:t>
                      </a:r>
                      <a:endParaRPr lang="en-US"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t>83</a:t>
                      </a:r>
                      <a:endParaRPr lang="en-US" b="1"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t>66</a:t>
                      </a:r>
                      <a:endParaRPr lang="en-US" b="1" dirty="0"/>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t>64</a:t>
                      </a:r>
                      <a:endParaRPr lang="en-US"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t>63</a:t>
                      </a:r>
                      <a:endParaRPr lang="en-US"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t>60</a:t>
                      </a:r>
                      <a:endParaRPr lang="en-US"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971550">
                <a:tc>
                  <a:txBody>
                    <a:bodyPr/>
                    <a:lstStyle/>
                    <a:p>
                      <a:pPr algn="ctr"/>
                      <a:r>
                        <a:rPr lang="en-US" sz="2000" dirty="0" smtClean="0">
                          <a:solidFill>
                            <a:schemeClr val="bg1"/>
                          </a:solidFill>
                        </a:rPr>
                        <a:t>DCR</a:t>
                      </a:r>
                      <a:endParaRPr lang="en-US" sz="20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104</a:t>
                      </a:r>
                      <a:endParaRPr lang="en-US" sz="2000" b="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104</a:t>
                      </a:r>
                      <a:endParaRPr lang="en-US" sz="2000" b="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103</a:t>
                      </a:r>
                      <a:endParaRPr lang="en-US" sz="2000" b="1" dirty="0">
                        <a:solidFill>
                          <a:schemeClr val="bg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100</a:t>
                      </a:r>
                      <a:endParaRPr 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97</a:t>
                      </a:r>
                      <a:endParaRPr lang="en-US" sz="2000" b="1" dirty="0">
                        <a:solidFill>
                          <a:schemeClr val="bg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95</a:t>
                      </a:r>
                      <a:endParaRPr lang="en-US" sz="2000" b="1" dirty="0">
                        <a:solidFill>
                          <a:schemeClr val="bg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90</a:t>
                      </a:r>
                      <a:endParaRPr lang="en-US" sz="2000" b="1" dirty="0">
                        <a:solidFill>
                          <a:schemeClr val="bg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75</a:t>
                      </a:r>
                      <a:endParaRPr 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73</a:t>
                      </a:r>
                      <a:endParaRPr lang="en-US" sz="2000" b="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72</a:t>
                      </a:r>
                      <a:endParaRPr lang="en-US" sz="2000" b="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69</a:t>
                      </a:r>
                      <a:endParaRPr lang="en-US" sz="2000" b="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r>
            </a:tbl>
          </a:graphicData>
        </a:graphic>
      </p:graphicFrame>
    </p:spTree>
    <p:extLst>
      <p:ext uri="{BB962C8B-B14F-4D97-AF65-F5344CB8AC3E}">
        <p14:creationId xmlns:p14="http://schemas.microsoft.com/office/powerpoint/2010/main" val="4286207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body" idx="1"/>
          </p:nvPr>
        </p:nvSpPr>
        <p:spPr>
          <a:xfrm>
            <a:off x="457200" y="1447800"/>
            <a:ext cx="8229600" cy="4525963"/>
          </a:xfrm>
        </p:spPr>
        <p:txBody>
          <a:bodyPr>
            <a:normAutofit/>
          </a:bodyPr>
          <a:lstStyle/>
          <a:p>
            <a:pPr>
              <a:lnSpc>
                <a:spcPct val="90000"/>
              </a:lnSpc>
              <a:buFontTx/>
              <a:buNone/>
            </a:pPr>
            <a:endParaRPr lang="en-US" sz="3200" b="1" i="1" dirty="0">
              <a:latin typeface="Century Gothic" pitchFamily="34" charset="0"/>
            </a:endParaRPr>
          </a:p>
          <a:p>
            <a:pPr>
              <a:lnSpc>
                <a:spcPct val="90000"/>
              </a:lnSpc>
              <a:buFontTx/>
              <a:buNone/>
            </a:pPr>
            <a:endParaRPr lang="en-US" sz="3200" b="1" i="1" dirty="0">
              <a:latin typeface="Century Gothic" pitchFamily="34" charset="0"/>
            </a:endParaRPr>
          </a:p>
        </p:txBody>
      </p:sp>
      <p:graphicFrame>
        <p:nvGraphicFramePr>
          <p:cNvPr id="3" name="Diagram 2"/>
          <p:cNvGraphicFramePr/>
          <p:nvPr>
            <p:extLst>
              <p:ext uri="{D42A27DB-BD31-4B8C-83A1-F6EECF244321}">
                <p14:modId xmlns:p14="http://schemas.microsoft.com/office/powerpoint/2010/main" val="3091362200"/>
              </p:ext>
            </p:extLst>
          </p:nvPr>
        </p:nvGraphicFramePr>
        <p:xfrm>
          <a:off x="762000" y="381000"/>
          <a:ext cx="7620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37572" y="4777770"/>
            <a:ext cx="8610049" cy="784830"/>
          </a:xfrm>
          <a:prstGeom prst="rect">
            <a:avLst/>
          </a:prstGeom>
          <a:noFill/>
        </p:spPr>
        <p:txBody>
          <a:bodyPr wrap="none" rtlCol="0">
            <a:spAutoFit/>
          </a:bodyPr>
          <a:lstStyle/>
          <a:p>
            <a:pPr algn="ctr"/>
            <a:r>
              <a:rPr lang="en-US" b="1" dirty="0" smtClean="0">
                <a:solidFill>
                  <a:schemeClr val="accent3"/>
                </a:solidFill>
              </a:rPr>
              <a:t>Revised and Adopted by National DHIA Board of Directors on March 9, 2014</a:t>
            </a:r>
          </a:p>
          <a:p>
            <a:pPr algn="ctr"/>
            <a:endParaRPr lang="en-US" sz="900" b="1" dirty="0" smtClean="0">
              <a:solidFill>
                <a:schemeClr val="accent3"/>
              </a:solidFill>
            </a:endParaRPr>
          </a:p>
          <a:p>
            <a:pPr algn="ctr"/>
            <a:r>
              <a:rPr lang="en-US" b="1" dirty="0" smtClean="0">
                <a:solidFill>
                  <a:schemeClr val="accent3"/>
                </a:solidFill>
              </a:rPr>
              <a:t>Effective June 1, 2014</a:t>
            </a:r>
            <a:endParaRPr lang="en-US" b="1" dirty="0">
              <a:solidFill>
                <a:schemeClr val="accent3"/>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330891"/>
          </a:xfrm>
        </p:spPr>
        <p:txBody>
          <a:bodyPr/>
          <a:lstStyle/>
          <a:p>
            <a:pPr marL="109537" indent="0">
              <a:buNone/>
            </a:pPr>
            <a:r>
              <a:rPr lang="en-US" sz="2000" b="1" dirty="0" smtClean="0">
                <a:solidFill>
                  <a:schemeClr val="accent3"/>
                </a:solidFill>
              </a:rPr>
              <a:t>The Task Force focused on:</a:t>
            </a:r>
          </a:p>
          <a:p>
            <a:endParaRPr lang="en-US" sz="2000" b="1" dirty="0" smtClean="0"/>
          </a:p>
          <a:p>
            <a:pPr lvl="1"/>
            <a:r>
              <a:rPr lang="en-US" sz="2000" b="1" u="sng" dirty="0" smtClean="0">
                <a:solidFill>
                  <a:schemeClr val="tx2"/>
                </a:solidFill>
              </a:rPr>
              <a:t>Uniformity</a:t>
            </a:r>
            <a:r>
              <a:rPr lang="en-US" sz="2000" b="1" dirty="0" smtClean="0">
                <a:solidFill>
                  <a:schemeClr val="tx2"/>
                </a:solidFill>
              </a:rPr>
              <a:t> in DHI data and programs</a:t>
            </a:r>
          </a:p>
          <a:p>
            <a:pPr lvl="1"/>
            <a:endParaRPr lang="en-US" sz="2000" b="1" dirty="0" smtClean="0">
              <a:solidFill>
                <a:schemeClr val="tx2"/>
              </a:solidFill>
            </a:endParaRPr>
          </a:p>
          <a:p>
            <a:pPr lvl="1"/>
            <a:r>
              <a:rPr lang="en-US" sz="2000" b="1" u="sng" dirty="0" smtClean="0">
                <a:solidFill>
                  <a:schemeClr val="tx2"/>
                </a:solidFill>
              </a:rPr>
              <a:t>Relevance</a:t>
            </a:r>
            <a:r>
              <a:rPr lang="en-US" sz="2000" b="1" dirty="0" smtClean="0">
                <a:solidFill>
                  <a:schemeClr val="tx2"/>
                </a:solidFill>
              </a:rPr>
              <a:t> to today’s DHI program</a:t>
            </a:r>
          </a:p>
          <a:p>
            <a:pPr lvl="1"/>
            <a:endParaRPr lang="en-US" sz="2000" b="1" dirty="0" smtClean="0">
              <a:solidFill>
                <a:schemeClr val="tx2"/>
              </a:solidFill>
            </a:endParaRPr>
          </a:p>
          <a:p>
            <a:pPr lvl="1"/>
            <a:r>
              <a:rPr lang="en-US" sz="2000" b="1" u="sng" dirty="0" smtClean="0">
                <a:solidFill>
                  <a:schemeClr val="tx2"/>
                </a:solidFill>
              </a:rPr>
              <a:t>Inclusion</a:t>
            </a:r>
            <a:r>
              <a:rPr lang="en-US" sz="2000" b="1" dirty="0" smtClean="0">
                <a:solidFill>
                  <a:schemeClr val="tx2"/>
                </a:solidFill>
              </a:rPr>
              <a:t> of new technology and data</a:t>
            </a:r>
          </a:p>
          <a:p>
            <a:pPr lvl="1"/>
            <a:endParaRPr lang="en-US" sz="2000" b="1" dirty="0" smtClean="0">
              <a:solidFill>
                <a:schemeClr val="tx2"/>
              </a:solidFill>
            </a:endParaRPr>
          </a:p>
          <a:p>
            <a:pPr lvl="2"/>
            <a:r>
              <a:rPr lang="en-US" sz="2000" b="1" dirty="0" smtClean="0">
                <a:solidFill>
                  <a:schemeClr val="accent3"/>
                </a:solidFill>
              </a:rPr>
              <a:t>Organization and program needs</a:t>
            </a:r>
          </a:p>
          <a:p>
            <a:pPr lvl="2"/>
            <a:r>
              <a:rPr lang="en-US" sz="2000" b="1" dirty="0" smtClean="0">
                <a:solidFill>
                  <a:schemeClr val="accent3"/>
                </a:solidFill>
              </a:rPr>
              <a:t>Electronic identification</a:t>
            </a:r>
          </a:p>
          <a:p>
            <a:pPr lvl="2"/>
            <a:r>
              <a:rPr lang="en-US" sz="2000" b="1" dirty="0" smtClean="0">
                <a:solidFill>
                  <a:schemeClr val="accent3"/>
                </a:solidFill>
              </a:rPr>
              <a:t>Automatic milking systems and newer recording devices</a:t>
            </a:r>
          </a:p>
          <a:p>
            <a:pPr lvl="2"/>
            <a:r>
              <a:rPr lang="en-US" sz="2000" b="1" dirty="0" smtClean="0">
                <a:solidFill>
                  <a:schemeClr val="accent3"/>
                </a:solidFill>
              </a:rPr>
              <a:t>Health and diagnostic screening data</a:t>
            </a:r>
          </a:p>
          <a:p>
            <a:pPr lvl="1"/>
            <a:endParaRPr lang="en-US" sz="2000" b="1" dirty="0"/>
          </a:p>
        </p:txBody>
      </p:sp>
      <p:grpSp>
        <p:nvGrpSpPr>
          <p:cNvPr id="5" name="Group 4"/>
          <p:cNvGrpSpPr/>
          <p:nvPr/>
        </p:nvGrpSpPr>
        <p:grpSpPr>
          <a:xfrm>
            <a:off x="1371600" y="304800"/>
            <a:ext cx="6248400" cy="1164031"/>
            <a:chOff x="609595" y="2133602"/>
            <a:chExt cx="3200399" cy="1164031"/>
          </a:xfrm>
        </p:grpSpPr>
        <p:sp>
          <p:nvSpPr>
            <p:cNvPr id="6" name="Rounded Rectangle 5"/>
            <p:cNvSpPr/>
            <p:nvPr/>
          </p:nvSpPr>
          <p:spPr>
            <a:xfrm>
              <a:off x="609595" y="2133602"/>
              <a:ext cx="3200399" cy="1164031"/>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Rounded Rectangle 4"/>
            <p:cNvSpPr/>
            <p:nvPr/>
          </p:nvSpPr>
          <p:spPr>
            <a:xfrm>
              <a:off x="666418" y="2190425"/>
              <a:ext cx="3086753" cy="1050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b="1" kern="1200" dirty="0" smtClean="0"/>
                <a:t>Scope of 2014 Revisions</a:t>
              </a:r>
            </a:p>
          </p:txBody>
        </p:sp>
      </p:grpSp>
    </p:spTree>
    <p:extLst>
      <p:ext uri="{BB962C8B-B14F-4D97-AF65-F5344CB8AC3E}">
        <p14:creationId xmlns:p14="http://schemas.microsoft.com/office/powerpoint/2010/main" val="30451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body" idx="1"/>
          </p:nvPr>
        </p:nvSpPr>
        <p:spPr>
          <a:xfrm>
            <a:off x="457200" y="2057399"/>
            <a:ext cx="8153400" cy="3733801"/>
          </a:xfrm>
        </p:spPr>
        <p:txBody>
          <a:bodyPr>
            <a:normAutofit/>
          </a:bodyPr>
          <a:lstStyle/>
          <a:p>
            <a:pPr>
              <a:lnSpc>
                <a:spcPct val="90000"/>
              </a:lnSpc>
              <a:buFontTx/>
              <a:buNone/>
            </a:pPr>
            <a:r>
              <a:rPr lang="en-US" sz="3200" b="1" dirty="0">
                <a:solidFill>
                  <a:schemeClr val="accent3"/>
                </a:solidFill>
              </a:rPr>
              <a:t>  </a:t>
            </a:r>
            <a:r>
              <a:rPr lang="en-US" sz="2400" b="1" dirty="0" smtClean="0">
                <a:solidFill>
                  <a:schemeClr val="accent3"/>
                </a:solidFill>
              </a:rPr>
              <a:t>The </a:t>
            </a:r>
            <a:r>
              <a:rPr lang="en-US" sz="2400" b="1" i="1" dirty="0"/>
              <a:t>Code of Ethics </a:t>
            </a:r>
            <a:r>
              <a:rPr lang="en-US" sz="2400" b="1" dirty="0">
                <a:solidFill>
                  <a:schemeClr val="accent3"/>
                </a:solidFill>
              </a:rPr>
              <a:t>provides guidelines for appropriate conduct in the production, collection, and distribution of </a:t>
            </a:r>
            <a:r>
              <a:rPr lang="en-US" sz="2400" b="1" dirty="0" smtClean="0">
                <a:solidFill>
                  <a:schemeClr val="accent3"/>
                </a:solidFill>
              </a:rPr>
              <a:t>DHI </a:t>
            </a:r>
            <a:r>
              <a:rPr lang="en-US" sz="2400" b="1" dirty="0">
                <a:solidFill>
                  <a:schemeClr val="accent3"/>
                </a:solidFill>
              </a:rPr>
              <a:t>information for all </a:t>
            </a:r>
            <a:r>
              <a:rPr lang="en-US" sz="2400" b="1" dirty="0" smtClean="0">
                <a:solidFill>
                  <a:schemeClr val="accent3"/>
                </a:solidFill>
              </a:rPr>
              <a:t>individuals and organizations involved </a:t>
            </a:r>
            <a:r>
              <a:rPr lang="en-US" sz="2400" b="1" dirty="0">
                <a:solidFill>
                  <a:schemeClr val="accent3"/>
                </a:solidFill>
              </a:rPr>
              <a:t>with these </a:t>
            </a:r>
            <a:r>
              <a:rPr lang="en-US" sz="2400" b="1" dirty="0" smtClean="0">
                <a:solidFill>
                  <a:schemeClr val="accent3"/>
                </a:solidFill>
              </a:rPr>
              <a:t>data.</a:t>
            </a:r>
            <a:endParaRPr lang="en-US" sz="2400" b="1" dirty="0">
              <a:solidFill>
                <a:schemeClr val="accent3"/>
              </a:solidFill>
            </a:endParaRPr>
          </a:p>
        </p:txBody>
      </p:sp>
      <p:grpSp>
        <p:nvGrpSpPr>
          <p:cNvPr id="4" name="Group 3"/>
          <p:cNvGrpSpPr/>
          <p:nvPr/>
        </p:nvGrpSpPr>
        <p:grpSpPr>
          <a:xfrm>
            <a:off x="3035032" y="304800"/>
            <a:ext cx="3200399" cy="1164031"/>
            <a:chOff x="609595" y="2133602"/>
            <a:chExt cx="3200399" cy="1164031"/>
          </a:xfrm>
        </p:grpSpPr>
        <p:sp>
          <p:nvSpPr>
            <p:cNvPr id="5" name="Rounded Rectangle 4"/>
            <p:cNvSpPr/>
            <p:nvPr/>
          </p:nvSpPr>
          <p:spPr>
            <a:xfrm>
              <a:off x="609595" y="2133602"/>
              <a:ext cx="3200399" cy="1164031"/>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 name="Rounded Rectangle 4"/>
            <p:cNvSpPr/>
            <p:nvPr/>
          </p:nvSpPr>
          <p:spPr>
            <a:xfrm>
              <a:off x="666418" y="2190425"/>
              <a:ext cx="3086753" cy="1050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b="1" kern="1200" dirty="0" smtClean="0"/>
                <a:t>Code of Ethics</a:t>
              </a:r>
              <a:endParaRPr lang="en-US" sz="3200" b="1" kern="1200" dirty="0"/>
            </a:p>
          </p:txBody>
        </p:sp>
      </p:grpSp>
    </p:spTree>
    <p:extLst>
      <p:ext uri="{BB962C8B-B14F-4D97-AF65-F5344CB8AC3E}">
        <p14:creationId xmlns:p14="http://schemas.microsoft.com/office/powerpoint/2010/main" val="4220659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p:txBody>
          <a:bodyPr>
            <a:normAutofit/>
          </a:bodyPr>
          <a:lstStyle/>
          <a:p>
            <a:pPr>
              <a:buFontTx/>
              <a:buNone/>
            </a:pPr>
            <a:endParaRPr lang="en-US" dirty="0"/>
          </a:p>
          <a:p>
            <a:pPr marL="566928" lvl="0" indent="-457200">
              <a:buFont typeface="+mj-lt"/>
              <a:buAutoNum type="alphaUcPeriod"/>
            </a:pPr>
            <a:r>
              <a:rPr lang="en-US" sz="2000" b="1" dirty="0">
                <a:solidFill>
                  <a:schemeClr val="accent3"/>
                </a:solidFill>
              </a:rPr>
              <a:t>Impairing the reliability of DHI data.  </a:t>
            </a:r>
            <a:endParaRPr lang="en-US" sz="2000" b="1" dirty="0" smtClean="0">
              <a:solidFill>
                <a:schemeClr val="accent3"/>
              </a:solidFill>
            </a:endParaRPr>
          </a:p>
          <a:p>
            <a:pPr marL="566928" lvl="0" indent="-457200">
              <a:buFont typeface="+mj-lt"/>
              <a:buAutoNum type="alphaUcPeriod"/>
            </a:pPr>
            <a:endParaRPr lang="en-US" sz="2000" b="1" dirty="0">
              <a:solidFill>
                <a:schemeClr val="accent3"/>
              </a:solidFill>
            </a:endParaRPr>
          </a:p>
          <a:p>
            <a:pPr marL="566928" lvl="0" indent="-457200">
              <a:buFont typeface="+mj-lt"/>
              <a:buAutoNum type="alphaUcPeriod"/>
            </a:pPr>
            <a:r>
              <a:rPr lang="en-US" sz="2000" b="1" dirty="0">
                <a:solidFill>
                  <a:schemeClr val="accent3"/>
                </a:solidFill>
              </a:rPr>
              <a:t>Not cooperating or interfering in the use of the </a:t>
            </a:r>
            <a:r>
              <a:rPr lang="en-US" sz="2000" b="1" i="1" dirty="0"/>
              <a:t>Uniform Data Collection Procedures</a:t>
            </a:r>
            <a:r>
              <a:rPr lang="en-US" sz="2000" b="1" dirty="0"/>
              <a:t> </a:t>
            </a:r>
            <a:r>
              <a:rPr lang="en-US" sz="2000" b="1" dirty="0">
                <a:solidFill>
                  <a:schemeClr val="accent3"/>
                </a:solidFill>
              </a:rPr>
              <a:t>to record DHI data.  </a:t>
            </a:r>
            <a:endParaRPr lang="en-US" sz="2000" b="1" dirty="0" smtClean="0">
              <a:solidFill>
                <a:schemeClr val="accent3"/>
              </a:solidFill>
            </a:endParaRPr>
          </a:p>
          <a:p>
            <a:pPr marL="566928" lvl="0" indent="-457200">
              <a:buFont typeface="+mj-lt"/>
              <a:buAutoNum type="alphaUcPeriod"/>
            </a:pPr>
            <a:endParaRPr lang="en-US" sz="2000" b="1" dirty="0">
              <a:solidFill>
                <a:schemeClr val="accent3"/>
              </a:solidFill>
            </a:endParaRPr>
          </a:p>
          <a:p>
            <a:pPr marL="566928" lvl="0" indent="-457200">
              <a:buFont typeface="+mj-lt"/>
              <a:buAutoNum type="alphaUcPeriod"/>
            </a:pPr>
            <a:r>
              <a:rPr lang="en-US" sz="2000" b="1" dirty="0">
                <a:solidFill>
                  <a:schemeClr val="accent3"/>
                </a:solidFill>
              </a:rPr>
              <a:t>Intentionally providing inaccurate data or withholding necessary data resulting in misrepresentation of DHI information. </a:t>
            </a:r>
          </a:p>
          <a:p>
            <a:pPr marL="109728" indent="0">
              <a:buNone/>
            </a:pPr>
            <a:endParaRPr lang="en-US" dirty="0"/>
          </a:p>
        </p:txBody>
      </p:sp>
      <p:grpSp>
        <p:nvGrpSpPr>
          <p:cNvPr id="5" name="Group 4"/>
          <p:cNvGrpSpPr/>
          <p:nvPr/>
        </p:nvGrpSpPr>
        <p:grpSpPr>
          <a:xfrm>
            <a:off x="1371600" y="304800"/>
            <a:ext cx="6248400" cy="1164031"/>
            <a:chOff x="609595" y="2133602"/>
            <a:chExt cx="3200399" cy="1164031"/>
          </a:xfrm>
        </p:grpSpPr>
        <p:sp>
          <p:nvSpPr>
            <p:cNvPr id="6" name="Rounded Rectangle 5"/>
            <p:cNvSpPr/>
            <p:nvPr/>
          </p:nvSpPr>
          <p:spPr>
            <a:xfrm>
              <a:off x="609595" y="2133602"/>
              <a:ext cx="3200399" cy="1164031"/>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Rounded Rectangle 4"/>
            <p:cNvSpPr/>
            <p:nvPr/>
          </p:nvSpPr>
          <p:spPr>
            <a:xfrm>
              <a:off x="666418" y="2190425"/>
              <a:ext cx="3086753" cy="1050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b="1" kern="1200" dirty="0" smtClean="0"/>
                <a:t>Unethical Procedures</a:t>
              </a:r>
              <a:endParaRPr lang="en-US" sz="3200" b="1" kern="1200"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p:txBody>
          <a:bodyPr>
            <a:normAutofit fontScale="92500" lnSpcReduction="10000"/>
          </a:bodyPr>
          <a:lstStyle/>
          <a:p>
            <a:pPr>
              <a:buFontTx/>
              <a:buNone/>
            </a:pPr>
            <a:endParaRPr lang="en-US" dirty="0"/>
          </a:p>
          <a:p>
            <a:pPr marL="624078" lvl="0" indent="-514350">
              <a:buFont typeface="+mj-lt"/>
              <a:buAutoNum type="alphaUcPeriod" startAt="4"/>
            </a:pPr>
            <a:r>
              <a:rPr lang="en-US" sz="2200" b="1" dirty="0">
                <a:solidFill>
                  <a:schemeClr val="accent3"/>
                </a:solidFill>
              </a:rPr>
              <a:t>Engaging in management practices with the intent of misrepresenting the performance of individual animals and/or the herd.  </a:t>
            </a:r>
            <a:endParaRPr lang="en-US" sz="2200" b="1" dirty="0" smtClean="0">
              <a:solidFill>
                <a:schemeClr val="accent3"/>
              </a:solidFill>
            </a:endParaRPr>
          </a:p>
          <a:p>
            <a:pPr marL="880110" lvl="1" indent="-514350">
              <a:buFont typeface="Arial" panose="020B0604020202020204" pitchFamily="34" charset="0"/>
              <a:buChar char="•"/>
            </a:pPr>
            <a:endParaRPr lang="en-US" sz="2200" b="1" dirty="0" smtClean="0">
              <a:solidFill>
                <a:schemeClr val="accent3"/>
              </a:solidFill>
            </a:endParaRPr>
          </a:p>
          <a:p>
            <a:pPr marL="1117854" lvl="2" indent="-514350">
              <a:buFont typeface="Arial" panose="020B0604020202020204" pitchFamily="34" charset="0"/>
              <a:buChar char="•"/>
            </a:pPr>
            <a:r>
              <a:rPr lang="en-US" sz="1900" b="1" dirty="0" smtClean="0"/>
              <a:t>Are </a:t>
            </a:r>
            <a:r>
              <a:rPr lang="en-US" sz="1900" b="1" dirty="0"/>
              <a:t>the movement of animals between herds, </a:t>
            </a:r>
            <a:endParaRPr lang="en-US" sz="1900" b="1" dirty="0" smtClean="0"/>
          </a:p>
          <a:p>
            <a:pPr marL="1117854" lvl="2" indent="-514350">
              <a:buFont typeface="Arial" panose="020B0604020202020204" pitchFamily="34" charset="0"/>
              <a:buChar char="•"/>
            </a:pPr>
            <a:r>
              <a:rPr lang="en-US" sz="1900" b="1" dirty="0"/>
              <a:t>I</a:t>
            </a:r>
            <a:r>
              <a:rPr lang="en-US" sz="1900" b="1" dirty="0" smtClean="0"/>
              <a:t>nfluencing </a:t>
            </a:r>
            <a:r>
              <a:rPr lang="en-US" sz="1900" b="1" dirty="0"/>
              <a:t>the relative performance of herd mates, and/or </a:t>
            </a:r>
            <a:endParaRPr lang="en-US" sz="1900" b="1" dirty="0" smtClean="0"/>
          </a:p>
          <a:p>
            <a:pPr marL="1117854" lvl="2" indent="-514350">
              <a:buFont typeface="Arial" panose="020B0604020202020204" pitchFamily="34" charset="0"/>
              <a:buChar char="•"/>
            </a:pPr>
            <a:r>
              <a:rPr lang="en-US" sz="1900" b="1" dirty="0"/>
              <a:t>S</a:t>
            </a:r>
            <a:r>
              <a:rPr lang="en-US" sz="1900" b="1" dirty="0" smtClean="0"/>
              <a:t>elective </a:t>
            </a:r>
            <a:r>
              <a:rPr lang="en-US" sz="1900" b="1" dirty="0"/>
              <a:t>use of management techniques in an effort to bias DHI data.  </a:t>
            </a:r>
            <a:endParaRPr lang="en-US" sz="1900" b="1" dirty="0" smtClean="0"/>
          </a:p>
          <a:p>
            <a:pPr marL="880110" lvl="1" indent="-514350">
              <a:buFont typeface="Arial" panose="020B0604020202020204" pitchFamily="34" charset="0"/>
              <a:buChar char="•"/>
            </a:pPr>
            <a:endParaRPr lang="en-US" sz="2200" b="1" dirty="0">
              <a:solidFill>
                <a:schemeClr val="accent3"/>
              </a:solidFill>
            </a:endParaRPr>
          </a:p>
          <a:p>
            <a:pPr marL="624078" lvl="0" indent="-514350">
              <a:buFont typeface="+mj-lt"/>
              <a:buAutoNum type="alphaUcPeriod" startAt="4"/>
            </a:pPr>
            <a:r>
              <a:rPr lang="en-US" sz="2200" b="1" dirty="0">
                <a:solidFill>
                  <a:schemeClr val="accent3"/>
                </a:solidFill>
              </a:rPr>
              <a:t>Permitting the collection of supervised data by a technician with a direct financial or family interest in the herd being tested without notification to and consultation with the field service </a:t>
            </a:r>
            <a:r>
              <a:rPr lang="en-US" sz="2200" b="1" dirty="0" smtClean="0">
                <a:solidFill>
                  <a:schemeClr val="accent3"/>
                </a:solidFill>
              </a:rPr>
              <a:t>auditor.</a:t>
            </a:r>
            <a:endParaRPr lang="en-US" sz="2200" b="1" dirty="0">
              <a:solidFill>
                <a:schemeClr val="accent3"/>
              </a:solidFill>
            </a:endParaRPr>
          </a:p>
        </p:txBody>
      </p:sp>
      <p:grpSp>
        <p:nvGrpSpPr>
          <p:cNvPr id="5" name="Group 4"/>
          <p:cNvGrpSpPr/>
          <p:nvPr/>
        </p:nvGrpSpPr>
        <p:grpSpPr>
          <a:xfrm>
            <a:off x="1371600" y="304800"/>
            <a:ext cx="6248400" cy="1164031"/>
            <a:chOff x="609595" y="2133602"/>
            <a:chExt cx="3200399" cy="1164031"/>
          </a:xfrm>
        </p:grpSpPr>
        <p:sp>
          <p:nvSpPr>
            <p:cNvPr id="6" name="Rounded Rectangle 5"/>
            <p:cNvSpPr/>
            <p:nvPr/>
          </p:nvSpPr>
          <p:spPr>
            <a:xfrm>
              <a:off x="609595" y="2133602"/>
              <a:ext cx="3200399" cy="1164031"/>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Rounded Rectangle 4"/>
            <p:cNvSpPr/>
            <p:nvPr/>
          </p:nvSpPr>
          <p:spPr>
            <a:xfrm>
              <a:off x="666418" y="2190425"/>
              <a:ext cx="3086753" cy="1050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b="1" kern="1200" dirty="0" smtClean="0"/>
                <a:t>Unethical Procedures</a:t>
              </a:r>
              <a:endParaRPr lang="en-US" sz="3200" b="1" kern="1200" dirty="0"/>
            </a:p>
          </p:txBody>
        </p:sp>
      </p:grpSp>
    </p:spTree>
    <p:extLst>
      <p:ext uri="{BB962C8B-B14F-4D97-AF65-F5344CB8AC3E}">
        <p14:creationId xmlns:p14="http://schemas.microsoft.com/office/powerpoint/2010/main" val="2380874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457200" y="1600200"/>
            <a:ext cx="8229600" cy="4407091"/>
          </a:xfrm>
        </p:spPr>
        <p:txBody>
          <a:bodyPr/>
          <a:lstStyle/>
          <a:p>
            <a:pPr marL="0" algn="ctr">
              <a:spcBef>
                <a:spcPts val="0"/>
              </a:spcBef>
              <a:buNone/>
            </a:pPr>
            <a:r>
              <a:rPr lang="en-US" sz="2000" b="1" dirty="0">
                <a:solidFill>
                  <a:schemeClr val="accent3"/>
                </a:solidFill>
              </a:rPr>
              <a:t>The purpose of these procedures is to provide the framework </a:t>
            </a:r>
            <a:r>
              <a:rPr lang="en-US" sz="2000" b="1" dirty="0" smtClean="0">
                <a:solidFill>
                  <a:schemeClr val="accent3"/>
                </a:solidFill>
              </a:rPr>
              <a:t>for a </a:t>
            </a:r>
            <a:r>
              <a:rPr lang="en-US" sz="2000" b="1" dirty="0">
                <a:solidFill>
                  <a:schemeClr val="accent3"/>
                </a:solidFill>
              </a:rPr>
              <a:t>uniform, accurate system that will enhance data reliability. </a:t>
            </a:r>
            <a:endParaRPr lang="en-US" sz="2000" b="1" dirty="0" smtClean="0">
              <a:solidFill>
                <a:schemeClr val="accent3"/>
              </a:solidFill>
            </a:endParaRPr>
          </a:p>
          <a:p>
            <a:pPr>
              <a:buNone/>
            </a:pPr>
            <a:endParaRPr lang="en-US" sz="2000" b="1" dirty="0" smtClean="0">
              <a:solidFill>
                <a:schemeClr val="accent3"/>
              </a:solidFill>
            </a:endParaRPr>
          </a:p>
          <a:p>
            <a:pPr algn="ctr">
              <a:buNone/>
            </a:pPr>
            <a:r>
              <a:rPr lang="en-US" sz="2000" b="1" dirty="0" smtClean="0">
                <a:solidFill>
                  <a:schemeClr val="accent3"/>
                </a:solidFill>
              </a:rPr>
              <a:t>The data are </a:t>
            </a:r>
            <a:r>
              <a:rPr lang="en-US" sz="2000" b="1" dirty="0">
                <a:solidFill>
                  <a:schemeClr val="accent3"/>
                </a:solidFill>
              </a:rPr>
              <a:t>used </a:t>
            </a:r>
            <a:r>
              <a:rPr lang="en-US" sz="2000" b="1" dirty="0" smtClean="0">
                <a:solidFill>
                  <a:schemeClr val="accent3"/>
                </a:solidFill>
              </a:rPr>
              <a:t>for</a:t>
            </a:r>
            <a:endParaRPr lang="en-US" sz="2000" b="1" dirty="0">
              <a:solidFill>
                <a:schemeClr val="accent3"/>
              </a:solidFill>
            </a:endParaRPr>
          </a:p>
        </p:txBody>
      </p:sp>
      <p:grpSp>
        <p:nvGrpSpPr>
          <p:cNvPr id="5" name="Group 4"/>
          <p:cNvGrpSpPr/>
          <p:nvPr/>
        </p:nvGrpSpPr>
        <p:grpSpPr>
          <a:xfrm>
            <a:off x="609600" y="304800"/>
            <a:ext cx="7848600" cy="1164031"/>
            <a:chOff x="609595" y="2133602"/>
            <a:chExt cx="3200399" cy="1164031"/>
          </a:xfrm>
        </p:grpSpPr>
        <p:sp>
          <p:nvSpPr>
            <p:cNvPr id="6" name="Rounded Rectangle 5"/>
            <p:cNvSpPr/>
            <p:nvPr/>
          </p:nvSpPr>
          <p:spPr>
            <a:xfrm>
              <a:off x="609595" y="2133602"/>
              <a:ext cx="3200399" cy="1164031"/>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Rounded Rectangle 4"/>
            <p:cNvSpPr/>
            <p:nvPr/>
          </p:nvSpPr>
          <p:spPr>
            <a:xfrm>
              <a:off x="666418" y="2190425"/>
              <a:ext cx="3086753" cy="1050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b="1" dirty="0" smtClean="0"/>
                <a:t>Uniform Data Collection Procedures</a:t>
              </a:r>
              <a:endParaRPr lang="en-US" sz="3200" b="1" kern="1200" dirty="0"/>
            </a:p>
          </p:txBody>
        </p:sp>
      </p:grpSp>
      <p:graphicFrame>
        <p:nvGraphicFramePr>
          <p:cNvPr id="4" name="Diagram 3"/>
          <p:cNvGraphicFramePr/>
          <p:nvPr>
            <p:extLst>
              <p:ext uri="{D42A27DB-BD31-4B8C-83A1-F6EECF244321}">
                <p14:modId xmlns:p14="http://schemas.microsoft.com/office/powerpoint/2010/main" val="2437049111"/>
              </p:ext>
            </p:extLst>
          </p:nvPr>
        </p:nvGraphicFramePr>
        <p:xfrm>
          <a:off x="609600" y="3124200"/>
          <a:ext cx="7772400" cy="3473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419100" y="1600200"/>
            <a:ext cx="8229600" cy="2133600"/>
          </a:xfrm>
          <a:prstGeom prst="roundRect">
            <a:avLst/>
          </a:prstGeom>
        </p:spPr>
        <p:txBody>
          <a:bodyPr>
            <a:normAutofit/>
          </a:bodyPr>
          <a:lstStyle/>
          <a:p>
            <a:pPr marL="0" algn="just">
              <a:spcBef>
                <a:spcPts val="0"/>
              </a:spcBef>
              <a:buNone/>
            </a:pPr>
            <a:r>
              <a:rPr lang="en-US" sz="2000" b="1" dirty="0" smtClean="0">
                <a:solidFill>
                  <a:schemeClr val="accent3"/>
                </a:solidFill>
              </a:rPr>
              <a:t>DHI Service Providers, DHI personnel, and dairy herd owners and their employees are responsible for adherence to the UOP.</a:t>
            </a:r>
          </a:p>
        </p:txBody>
      </p:sp>
      <p:grpSp>
        <p:nvGrpSpPr>
          <p:cNvPr id="5" name="Group 4"/>
          <p:cNvGrpSpPr/>
          <p:nvPr/>
        </p:nvGrpSpPr>
        <p:grpSpPr>
          <a:xfrm>
            <a:off x="609600" y="304800"/>
            <a:ext cx="7848600" cy="1164031"/>
            <a:chOff x="609595" y="2133602"/>
            <a:chExt cx="3200399" cy="1164031"/>
          </a:xfrm>
        </p:grpSpPr>
        <p:sp>
          <p:nvSpPr>
            <p:cNvPr id="6" name="Rounded Rectangle 5"/>
            <p:cNvSpPr/>
            <p:nvPr/>
          </p:nvSpPr>
          <p:spPr>
            <a:xfrm>
              <a:off x="609595" y="2133602"/>
              <a:ext cx="3200399" cy="1164031"/>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Rounded Rectangle 4"/>
            <p:cNvSpPr/>
            <p:nvPr/>
          </p:nvSpPr>
          <p:spPr>
            <a:xfrm>
              <a:off x="666418" y="2190425"/>
              <a:ext cx="3086753" cy="1050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b="1" dirty="0" smtClean="0"/>
                <a:t>DHI Service Providers</a:t>
              </a:r>
              <a:endParaRPr lang="en-US" sz="3200" b="1" kern="1200" dirty="0"/>
            </a:p>
          </p:txBody>
        </p:sp>
      </p:grpSp>
      <p:graphicFrame>
        <p:nvGraphicFramePr>
          <p:cNvPr id="3" name="Diagram 2"/>
          <p:cNvGraphicFramePr/>
          <p:nvPr>
            <p:extLst>
              <p:ext uri="{D42A27DB-BD31-4B8C-83A1-F6EECF244321}">
                <p14:modId xmlns:p14="http://schemas.microsoft.com/office/powerpoint/2010/main" val="4292729861"/>
              </p:ext>
            </p:extLst>
          </p:nvPr>
        </p:nvGraphicFramePr>
        <p:xfrm>
          <a:off x="1981200" y="2514600"/>
          <a:ext cx="53340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69065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7">
      <a:dk1>
        <a:srgbClr val="006600"/>
      </a:dk1>
      <a:lt1>
        <a:sysClr val="window" lastClr="FFFFFF"/>
      </a:lt1>
      <a:dk2>
        <a:srgbClr val="006600"/>
      </a:dk2>
      <a:lt2>
        <a:srgbClr val="006600"/>
      </a:lt2>
      <a:accent1>
        <a:srgbClr val="006600"/>
      </a:accent1>
      <a:accent2>
        <a:srgbClr val="00B050"/>
      </a:accent2>
      <a:accent3>
        <a:srgbClr val="000000"/>
      </a:accent3>
      <a:accent4>
        <a:srgbClr val="FFFF00"/>
      </a:accent4>
      <a:accent5>
        <a:srgbClr val="92D050"/>
      </a:accent5>
      <a:accent6>
        <a:srgbClr val="00B050"/>
      </a:accent6>
      <a:hlink>
        <a:srgbClr val="FF0000"/>
      </a:hlink>
      <a:folHlink>
        <a:srgbClr val="000066"/>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2476</TotalTime>
  <Words>1059</Words>
  <Application>Microsoft Office PowerPoint</Application>
  <PresentationFormat>On-screen Show (4:3)</PresentationFormat>
  <Paragraphs>226</Paragraphs>
  <Slides>21</Slides>
  <Notes>16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J. Sievert</dc:creator>
  <cp:lastModifiedBy>Steven J. Sievert</cp:lastModifiedBy>
  <cp:revision>268</cp:revision>
  <cp:lastPrinted>2011-07-22T11:51:15Z</cp:lastPrinted>
  <dcterms:created xsi:type="dcterms:W3CDTF">2009-03-19T09:32:36Z</dcterms:created>
  <dcterms:modified xsi:type="dcterms:W3CDTF">2014-06-12T15:43:27Z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